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9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660E-6150-407A-94A3-867FA5D2300F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B7C8-DCF3-4814-87AD-22FA83BC9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0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660E-6150-407A-94A3-867FA5D2300F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B7C8-DCF3-4814-87AD-22FA83BC9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1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660E-6150-407A-94A3-867FA5D2300F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B7C8-DCF3-4814-87AD-22FA83BC9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15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660E-6150-407A-94A3-867FA5D2300F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B7C8-DCF3-4814-87AD-22FA83BC9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14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660E-6150-407A-94A3-867FA5D2300F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B7C8-DCF3-4814-87AD-22FA83BC9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660E-6150-407A-94A3-867FA5D2300F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B7C8-DCF3-4814-87AD-22FA83BC9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3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660E-6150-407A-94A3-867FA5D2300F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B7C8-DCF3-4814-87AD-22FA83BC9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61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660E-6150-407A-94A3-867FA5D2300F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B7C8-DCF3-4814-87AD-22FA83BC9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63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660E-6150-407A-94A3-867FA5D2300F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B7C8-DCF3-4814-87AD-22FA83BC9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74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660E-6150-407A-94A3-867FA5D2300F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B7C8-DCF3-4814-87AD-22FA83BC9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37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660E-6150-407A-94A3-867FA5D2300F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B7C8-DCF3-4814-87AD-22FA83BC9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43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4660E-6150-407A-94A3-867FA5D2300F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1B7C8-DCF3-4814-87AD-22FA83BC9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92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9B1A31-B61B-4CBA-8EF9-D3FB6EEF0965}"/>
              </a:ext>
            </a:extLst>
          </p:cNvPr>
          <p:cNvSpPr txBox="1"/>
          <p:nvPr/>
        </p:nvSpPr>
        <p:spPr>
          <a:xfrm>
            <a:off x="0" y="0"/>
            <a:ext cx="99060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（様式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4-2</a:t>
            </a: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）提案のポイント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B6E565-981D-47AF-A5FA-D8419D4D7A10}"/>
              </a:ext>
            </a:extLst>
          </p:cNvPr>
          <p:cNvSpPr txBox="1"/>
          <p:nvPr/>
        </p:nvSpPr>
        <p:spPr>
          <a:xfrm>
            <a:off x="127000" y="546100"/>
            <a:ext cx="9671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■展示企画基本設計のポイント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47700" indent="-285750">
              <a:buFont typeface="Wingdings" panose="05000000000000000000" pitchFamily="2" charset="2"/>
              <a:buChar char="l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47700" indent="-285750">
              <a:buFont typeface="Wingdings" panose="05000000000000000000" pitchFamily="2" charset="2"/>
              <a:buChar char="l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47700" indent="-285750">
              <a:buFont typeface="Wingdings" panose="05000000000000000000" pitchFamily="2" charset="2"/>
              <a:buChar char="l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9077923-6314-4E06-AD55-154E53CA45AF}"/>
              </a:ext>
            </a:extLst>
          </p:cNvPr>
          <p:cNvSpPr txBox="1"/>
          <p:nvPr/>
        </p:nvSpPr>
        <p:spPr>
          <a:xfrm>
            <a:off x="117475" y="3543300"/>
            <a:ext cx="9671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■運営基本計画のポイント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47700" indent="-285750">
              <a:buFont typeface="Wingdings" panose="05000000000000000000" pitchFamily="2" charset="2"/>
              <a:buChar char="l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47700" indent="-285750">
              <a:buFont typeface="Wingdings" panose="05000000000000000000" pitchFamily="2" charset="2"/>
              <a:buChar char="l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47700" indent="-285750">
              <a:buFont typeface="Wingdings" panose="05000000000000000000" pitchFamily="2" charset="2"/>
              <a:buChar char="l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～～～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2F1BC1-4DEC-4659-AA27-DAD77FEEE0CA}"/>
              </a:ext>
            </a:extLst>
          </p:cNvPr>
          <p:cNvSpPr txBox="1"/>
          <p:nvPr/>
        </p:nvSpPr>
        <p:spPr>
          <a:xfrm>
            <a:off x="2982781" y="1923197"/>
            <a:ext cx="6805744" cy="258532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提出時は本記載削除</a:t>
            </a: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■記載方法</a:t>
            </a:r>
            <a:endParaRPr kumimoji="1"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0850" indent="-88900"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運営面、設計面における提案のポイントを３～５点に絞って記載</a:t>
            </a:r>
            <a:endParaRPr kumimoji="1"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0850" indent="-88900"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写真やイメージ図等の使用可能</a:t>
            </a:r>
            <a:endParaRPr kumimoji="1"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0850" indent="-88900"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スライド</a:t>
            </a: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枚に収める（複数ページ不可）</a:t>
            </a:r>
            <a:endParaRPr kumimoji="1"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■注意点</a:t>
            </a:r>
            <a:endParaRPr kumimoji="1"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0850" indent="-88900"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フォントは「</a:t>
            </a:r>
            <a:r>
              <a:rPr kumimoji="1" lang="en-US" altLang="ja-JP" dirty="0" err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Meiryo</a:t>
            </a: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UI</a:t>
            </a: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」を使用</a:t>
            </a:r>
            <a:endParaRPr kumimoji="1"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0850" indent="-88900"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フォントサイズは</a:t>
            </a: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ポイントを使用（キャプションなどは除く）</a:t>
            </a:r>
            <a:endParaRPr kumimoji="1"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9916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102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HW53763</dc:creator>
  <cp:lastModifiedBy>HW53767</cp:lastModifiedBy>
  <cp:revision>8</cp:revision>
  <dcterms:created xsi:type="dcterms:W3CDTF">2023-04-05T00:57:55Z</dcterms:created>
  <dcterms:modified xsi:type="dcterms:W3CDTF">2024-06-17T07:22:00Z</dcterms:modified>
</cp:coreProperties>
</file>