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3B"/>
    <a:srgbClr val="C5B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1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1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82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4D6-EDC2-4B57-BD4C-EB768DF883F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FB98-8654-4BD7-AE43-983703881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" y="38101"/>
            <a:ext cx="6718435" cy="321812"/>
          </a:xfrm>
          <a:solidFill>
            <a:srgbClr val="C5B37F"/>
          </a:solidFill>
        </p:spPr>
        <p:txBody>
          <a:bodyPr anchor="ctr" anchorCtr="0">
            <a:normAutofit/>
          </a:bodyPr>
          <a:lstStyle/>
          <a:p>
            <a:r>
              <a:rPr lang="zh-TW" altLang="en-US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令和</a:t>
            </a:r>
            <a:r>
              <a:rPr lang="zh-TW" altLang="en-US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８年度石川県</a:t>
            </a:r>
            <a:r>
              <a:rPr lang="ja-JP" altLang="en-US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韓国</a:t>
            </a:r>
            <a:r>
              <a:rPr lang="zh-TW" altLang="en-US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誘客</a:t>
            </a:r>
            <a:r>
              <a:rPr lang="zh-TW" altLang="en-US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現地ＰＲ事業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提案の概要　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5】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3ADE965-82BD-4907-8F2E-64BF25AC0958}"/>
              </a:ext>
            </a:extLst>
          </p:cNvPr>
          <p:cNvGrpSpPr/>
          <p:nvPr/>
        </p:nvGrpSpPr>
        <p:grpSpPr>
          <a:xfrm>
            <a:off x="81682" y="2743441"/>
            <a:ext cx="6673623" cy="2242295"/>
            <a:chOff x="1" y="1165502"/>
            <a:chExt cx="3380802" cy="944279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D0EF3C8-FE07-4A4F-8B5D-75C048CD0058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（２）その他（事務局対応）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07FA7AE3-041C-43A4-A639-CDF238BF516B}"/>
                </a:ext>
              </a:extLst>
            </p:cNvPr>
            <p:cNvSpPr/>
            <p:nvPr/>
          </p:nvSpPr>
          <p:spPr>
            <a:xfrm>
              <a:off x="1" y="1265062"/>
              <a:ext cx="3380802" cy="84471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事務局体制、対応方針、類似実績の有無、その他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F84A1EA-C7C5-4FC7-8CCD-D8BED343B2DC}"/>
              </a:ext>
            </a:extLst>
          </p:cNvPr>
          <p:cNvGrpSpPr/>
          <p:nvPr/>
        </p:nvGrpSpPr>
        <p:grpSpPr>
          <a:xfrm>
            <a:off x="67375" y="411595"/>
            <a:ext cx="6673626" cy="2267650"/>
            <a:chOff x="67375" y="519910"/>
            <a:chExt cx="6628749" cy="1510133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7AF8C876-69C1-48BE-A94F-1634D29758A1}"/>
                </a:ext>
              </a:extLst>
            </p:cNvPr>
            <p:cNvSpPr/>
            <p:nvPr/>
          </p:nvSpPr>
          <p:spPr>
            <a:xfrm>
              <a:off x="67375" y="519910"/>
              <a:ext cx="6628748" cy="143844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（１）旅行会社等へのセールス活動（フォロー先の選定及び方法について）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9813A086-FF6D-4588-9848-E0FF28743821}"/>
                </a:ext>
              </a:extLst>
            </p:cNvPr>
            <p:cNvSpPr/>
            <p:nvPr/>
          </p:nvSpPr>
          <p:spPr>
            <a:xfrm>
              <a:off x="67377" y="663521"/>
              <a:ext cx="6628747" cy="1366522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セールスコール（訪問社数・回数、訪問内容）、フォロー先の旅行会社の案、石川県への誘客の可能性等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C21F472-1526-4CA9-AF56-2D86E90FBD97}"/>
              </a:ext>
            </a:extLst>
          </p:cNvPr>
          <p:cNvGrpSpPr/>
          <p:nvPr/>
        </p:nvGrpSpPr>
        <p:grpSpPr>
          <a:xfrm>
            <a:off x="67375" y="7374677"/>
            <a:ext cx="6687930" cy="2493222"/>
            <a:chOff x="67377" y="680532"/>
            <a:chExt cx="6657115" cy="1323847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6DC15046-E940-4B9C-B320-83440AAA6628}"/>
                </a:ext>
              </a:extLst>
            </p:cNvPr>
            <p:cNvSpPr/>
            <p:nvPr/>
          </p:nvSpPr>
          <p:spPr>
            <a:xfrm>
              <a:off x="67377" y="680532"/>
              <a:ext cx="6657115" cy="11469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（４）成果・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KPI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の設定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E806923-6DDC-489A-B8E2-695ECF2611BE}"/>
                </a:ext>
              </a:extLst>
            </p:cNvPr>
            <p:cNvSpPr/>
            <p:nvPr/>
          </p:nvSpPr>
          <p:spPr>
            <a:xfrm>
              <a:off x="67377" y="795223"/>
              <a:ext cx="6657115" cy="1209156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方針、ﾂｱｰ造成数、その他</a:t>
              </a:r>
              <a:endParaRPr kumimoji="1" lang="ja-JP" altLang="en-US" sz="10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61E3B0F-51D0-E194-6FBA-00EAB3F43438}"/>
              </a:ext>
            </a:extLst>
          </p:cNvPr>
          <p:cNvGrpSpPr/>
          <p:nvPr/>
        </p:nvGrpSpPr>
        <p:grpSpPr>
          <a:xfrm>
            <a:off x="81680" y="5060774"/>
            <a:ext cx="6687930" cy="2276325"/>
            <a:chOff x="1" y="1165502"/>
            <a:chExt cx="3380802" cy="958608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BA6C372-9278-3860-6967-A94125563C4F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（３）その他（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ポイント・独自提案など）</a:t>
              </a:r>
              <a:endParaRPr kumimoji="1" lang="en-US" altLang="ja-JP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3E38CAA-1EB5-D8D4-036E-859BA710691D}"/>
                </a:ext>
              </a:extLst>
            </p:cNvPr>
            <p:cNvSpPr/>
            <p:nvPr/>
          </p:nvSpPr>
          <p:spPr>
            <a:xfrm>
              <a:off x="1" y="1265062"/>
              <a:ext cx="3380802" cy="859051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独自提案、その他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862A61D-8B7F-4284-8023-21D94D7B9B36}"/>
              </a:ext>
            </a:extLst>
          </p:cNvPr>
          <p:cNvSpPr/>
          <p:nvPr/>
        </p:nvSpPr>
        <p:spPr>
          <a:xfrm>
            <a:off x="3695539" y="8426288"/>
            <a:ext cx="3045461" cy="1384461"/>
          </a:xfrm>
          <a:prstGeom prst="roundRect">
            <a:avLst>
              <a:gd name="adj" fmla="val 10417"/>
            </a:avLst>
          </a:prstGeom>
          <a:solidFill>
            <a:srgbClr val="C5B37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＜注意事項＞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・各項目の大きさの調整は可とするが、頁の追加は認めない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・文字のポイントは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ポイント以上とする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・各回答欄に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印で記載された内容に関する提案を記載すること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・提出の際は、当枠及び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印の記載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グレーの文字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を消却すること。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22635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179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令和８年度石川県韓国誘客現地ＰＲ事業提案の概要　【様式5】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令和５年度石川県・金沢市連携による米国誘客現地ＰＲ事業　提案の概要　【様式●】</dc:title>
  <dc:creator>HW55161</dc:creator>
  <cp:lastModifiedBy>鈴ヶ嶺　萌香</cp:lastModifiedBy>
  <cp:revision>40</cp:revision>
  <cp:lastPrinted>2023-03-15T00:34:45Z</cp:lastPrinted>
  <dcterms:created xsi:type="dcterms:W3CDTF">2023-03-02T09:10:25Z</dcterms:created>
  <dcterms:modified xsi:type="dcterms:W3CDTF">2026-06-25T01:54:40Z</dcterms:modified>
</cp:coreProperties>
</file>