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12192"/>
            <a:ext cx="6718435" cy="387927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zh-TW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令和７年度欧州誘客現地</a:t>
            </a:r>
            <a:r>
              <a:rPr lang="en-US" altLang="zh-TW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</a:t>
            </a:r>
            <a:r>
              <a:rPr lang="zh-TW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提案の概要　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3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76D06C-2E64-4B7A-8CF5-1DB1EE334A4F}"/>
              </a:ext>
            </a:extLst>
          </p:cNvPr>
          <p:cNvGrpSpPr/>
          <p:nvPr/>
        </p:nvGrpSpPr>
        <p:grpSpPr>
          <a:xfrm>
            <a:off x="67376" y="434204"/>
            <a:ext cx="6718434" cy="2520000"/>
            <a:chOff x="67377" y="507224"/>
            <a:chExt cx="6718434" cy="125730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A1A3AC0-26AA-48A9-A4F3-946FA195B2F2}"/>
                </a:ext>
              </a:extLst>
            </p:cNvPr>
            <p:cNvSpPr/>
            <p:nvPr/>
          </p:nvSpPr>
          <p:spPr>
            <a:xfrm>
              <a:off x="67377" y="507224"/>
              <a:ext cx="6718434" cy="235865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○選定したマーケティング会社について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F10E126A-F121-4B2F-A364-181D3D7BD33F}"/>
                </a:ext>
              </a:extLst>
            </p:cNvPr>
            <p:cNvSpPr/>
            <p:nvPr/>
          </p:nvSpPr>
          <p:spPr>
            <a:xfrm>
              <a:off x="67377" y="743089"/>
              <a:ext cx="6718434" cy="102144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ja-JP" altLang="en-US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B370B78-3E99-4303-8C6C-AA46E41E8506}"/>
              </a:ext>
            </a:extLst>
          </p:cNvPr>
          <p:cNvGrpSpPr/>
          <p:nvPr/>
        </p:nvGrpSpPr>
        <p:grpSpPr>
          <a:xfrm>
            <a:off x="67375" y="5527322"/>
            <a:ext cx="6718435" cy="2520000"/>
            <a:chOff x="0" y="410358"/>
            <a:chExt cx="6858000" cy="130345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F6C9F3-D8E0-4A30-8A5A-58056DDDFBAE}"/>
                </a:ext>
              </a:extLst>
            </p:cNvPr>
            <p:cNvSpPr/>
            <p:nvPr/>
          </p:nvSpPr>
          <p:spPr>
            <a:xfrm>
              <a:off x="0" y="410358"/>
              <a:ext cx="6858000" cy="212955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○現地商談会</a:t>
              </a:r>
              <a:endParaRPr kumimoji="1" lang="en-US" altLang="ja-JP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55129D9-77D5-45C2-9E30-7C92E2BEE3E3}"/>
                </a:ext>
              </a:extLst>
            </p:cNvPr>
            <p:cNvSpPr/>
            <p:nvPr/>
          </p:nvSpPr>
          <p:spPr>
            <a:xfrm>
              <a:off x="0" y="622925"/>
              <a:ext cx="6858000" cy="109088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2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2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</a:t>
              </a:r>
              <a:endParaRPr kumimoji="1" lang="ja-JP" altLang="en-US" sz="12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6" y="8082281"/>
            <a:ext cx="6718435" cy="1800968"/>
            <a:chOff x="0" y="-430206"/>
            <a:chExt cx="6858000" cy="216275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0" y="-430206"/>
              <a:ext cx="6858000" cy="38432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○その他</a:t>
              </a:r>
              <a:r>
                <a:rPr kumimoji="1" lang="en-US" altLang="ja-JP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-35803"/>
              <a:ext cx="6858000" cy="1768351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2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6" y="2970356"/>
            <a:ext cx="6718434" cy="2520000"/>
            <a:chOff x="67377" y="551198"/>
            <a:chExt cx="6718434" cy="134127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7" y="551198"/>
              <a:ext cx="6718434" cy="18418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○旅行業界向けマーケティング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7" y="742439"/>
              <a:ext cx="6718434" cy="115002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方針、セールスコール（訪問社数・回数、訪問先候補例）、商品造成のためのマーケティング活動の提案、ﾂｱｰ造成数、その他</a:t>
              </a:r>
              <a:endParaRPr kumimoji="1" lang="ja-JP" altLang="en-US" sz="105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1645920" y="8832238"/>
            <a:ext cx="5006541" cy="942510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・各項目の枠の高さの調整は可とするが、指定頁数を超えることは認めない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10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１ポイント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以上とする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145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令和７年度欧州誘客現地PR事業　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中谷　柊哉</cp:lastModifiedBy>
  <cp:revision>22</cp:revision>
  <cp:lastPrinted>2025-04-30T08:21:40Z</cp:lastPrinted>
  <dcterms:created xsi:type="dcterms:W3CDTF">2023-03-02T09:10:25Z</dcterms:created>
  <dcterms:modified xsi:type="dcterms:W3CDTF">2025-05-19T07:56:17Z</dcterms:modified>
</cp:coreProperties>
</file>