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83B"/>
    <a:srgbClr val="C5B3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2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06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91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82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03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48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88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20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71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21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57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4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864D6-EDC2-4B57-BD4C-EB768DF883F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47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EDFB98-8654-4BD7-AE43-983703881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6" y="1"/>
            <a:ext cx="6718435" cy="321812"/>
          </a:xfrm>
          <a:solidFill>
            <a:srgbClr val="C5B37F"/>
          </a:solidFill>
        </p:spPr>
        <p:txBody>
          <a:bodyPr anchor="ctr" anchorCtr="0">
            <a:normAutofit/>
          </a:bodyPr>
          <a:lstStyle/>
          <a:p>
            <a:r>
              <a:rPr lang="ja-JP" altLang="ja-JP" sz="1200" b="1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令和</a:t>
            </a:r>
            <a:r>
              <a:rPr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８</a:t>
            </a:r>
            <a:r>
              <a:rPr lang="ja-JP" altLang="ja-JP" sz="1200" b="1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年度</a:t>
            </a:r>
            <a:r>
              <a:rPr lang="ja-JP" altLang="ja-JP" sz="1200" b="1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石川県</a:t>
            </a:r>
            <a:r>
              <a:rPr lang="en-US" altLang="ja-JP" sz="1200" b="1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SNS</a:t>
            </a:r>
            <a:r>
              <a:rPr lang="ja-JP" altLang="en-US" sz="1200" b="1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を活用した情報発信</a:t>
            </a:r>
            <a:r>
              <a:rPr lang="ja-JP" altLang="ja-JP" sz="1200" b="1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事業</a:t>
            </a:r>
            <a:r>
              <a:rPr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提案の概要　</a:t>
            </a:r>
            <a:r>
              <a:rPr lang="en-US" altLang="ja-JP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</a:t>
            </a:r>
            <a:r>
              <a:rPr lang="en-US" altLang="ja-JP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5】</a:t>
            </a:r>
            <a:endParaRPr kumimoji="1" lang="ja-JP" altLang="en-US" sz="12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E19B4B4-E93E-4BAE-90FF-A607398904DE}"/>
              </a:ext>
            </a:extLst>
          </p:cNvPr>
          <p:cNvGrpSpPr/>
          <p:nvPr/>
        </p:nvGrpSpPr>
        <p:grpSpPr>
          <a:xfrm>
            <a:off x="67372" y="7172959"/>
            <a:ext cx="6718432" cy="2672771"/>
            <a:chOff x="0" y="-137904"/>
            <a:chExt cx="6826860" cy="1870452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3442FAA9-9690-45AC-B00D-155197F1119C}"/>
                </a:ext>
              </a:extLst>
            </p:cNvPr>
            <p:cNvSpPr/>
            <p:nvPr/>
          </p:nvSpPr>
          <p:spPr>
            <a:xfrm>
              <a:off x="1" y="-137904"/>
              <a:ext cx="6826859" cy="272202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その他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PR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ポイント（独自提案など）</a:t>
              </a:r>
              <a:endParaRPr kumimoji="1" lang="en-US" altLang="ja-JP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3413EEF8-8CF1-4155-9F0D-5CF5DB46698C}"/>
                </a:ext>
              </a:extLst>
            </p:cNvPr>
            <p:cNvSpPr/>
            <p:nvPr/>
          </p:nvSpPr>
          <p:spPr>
            <a:xfrm>
              <a:off x="0" y="134298"/>
              <a:ext cx="6826858" cy="1598250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endParaRPr kumimoji="1" lang="ja-JP" altLang="en-US" sz="1000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862A61D-8B7F-4284-8023-21D94D7B9B36}"/>
              </a:ext>
            </a:extLst>
          </p:cNvPr>
          <p:cNvSpPr/>
          <p:nvPr/>
        </p:nvSpPr>
        <p:spPr>
          <a:xfrm>
            <a:off x="2129791" y="8851302"/>
            <a:ext cx="4616450" cy="935425"/>
          </a:xfrm>
          <a:prstGeom prst="roundRect">
            <a:avLst>
              <a:gd name="adj" fmla="val 10417"/>
            </a:avLst>
          </a:prstGeom>
          <a:solidFill>
            <a:srgbClr val="C5B37F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＜注意事項＞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・各項目の大きさの調整は可とする</a:t>
            </a:r>
            <a:r>
              <a:rPr kumimoji="1" lang="ja-JP" altLang="en-US" sz="100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が、指定頁数を超えることは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認めない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・文字のポイントは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ポイント以上とする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・各回答欄に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印で記載された内容に関する提案を記載すること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・提出の際は、当枠及び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印の記載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グレーの文字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を消却すること。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D50E4E6-D5A7-427B-8B37-60CD3210DAE8}"/>
              </a:ext>
            </a:extLst>
          </p:cNvPr>
          <p:cNvGrpSpPr/>
          <p:nvPr/>
        </p:nvGrpSpPr>
        <p:grpSpPr>
          <a:xfrm>
            <a:off x="67372" y="354012"/>
            <a:ext cx="6718434" cy="3337080"/>
            <a:chOff x="67374" y="5034296"/>
            <a:chExt cx="6718434" cy="2301305"/>
          </a:xfrm>
        </p:grpSpPr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FE72A032-A82B-49F0-BC3B-C843FAD31209}"/>
                </a:ext>
              </a:extLst>
            </p:cNvPr>
            <p:cNvSpPr/>
            <p:nvPr/>
          </p:nvSpPr>
          <p:spPr>
            <a:xfrm>
              <a:off x="67374" y="5034296"/>
              <a:ext cx="6718434" cy="223436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本県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Instagram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アカウント及び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Facebook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アカウントの運営について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0BF99ACB-C01E-4189-8D4E-C8B65F44E2EC}"/>
                </a:ext>
              </a:extLst>
            </p:cNvPr>
            <p:cNvSpPr/>
            <p:nvPr/>
          </p:nvSpPr>
          <p:spPr>
            <a:xfrm>
              <a:off x="67374" y="5250202"/>
              <a:ext cx="6718434" cy="2085399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提案概要（具体の発信イメージ、運用方法、アカウント分析方法等）</a:t>
              </a:r>
            </a:p>
          </p:txBody>
        </p: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E822BFAE-1ABA-46D9-B6EA-303B01E8C2D7}"/>
              </a:ext>
            </a:extLst>
          </p:cNvPr>
          <p:cNvGrpSpPr/>
          <p:nvPr/>
        </p:nvGrpSpPr>
        <p:grpSpPr>
          <a:xfrm>
            <a:off x="67372" y="3755417"/>
            <a:ext cx="6718437" cy="3358539"/>
            <a:chOff x="67369" y="2922800"/>
            <a:chExt cx="6718437" cy="1999013"/>
          </a:xfrm>
        </p:grpSpPr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43C4B30B-6965-4893-ACCB-D178CBC45A1C}"/>
                </a:ext>
              </a:extLst>
            </p:cNvPr>
            <p:cNvSpPr/>
            <p:nvPr/>
          </p:nvSpPr>
          <p:spPr>
            <a:xfrm>
              <a:off x="67369" y="2922800"/>
              <a:ext cx="6718434" cy="192846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本県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SNS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等での情報発信に係る素材収集（動画制作・写真撮影等）について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F455BFD6-F035-4B63-961F-4C95B7DF6A25}"/>
                </a:ext>
              </a:extLst>
            </p:cNvPr>
            <p:cNvSpPr/>
            <p:nvPr/>
          </p:nvSpPr>
          <p:spPr>
            <a:xfrm>
              <a:off x="67372" y="3121919"/>
              <a:ext cx="6718434" cy="1799894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提案概要（撮影時期、撮影スポット、撮影方法（クルー体制、モデルの起用有無等）等）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3585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168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令和８年度石川県SNSを活用した情報発信事業提案の概要　【様式5】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令和５年度石川県・金沢市連携による米国誘客現地ＰＲ事業　提案の概要　【様式●】</dc:title>
  <dc:creator>HW55161</dc:creator>
  <cp:lastModifiedBy>山本　亜美</cp:lastModifiedBy>
  <cp:revision>38</cp:revision>
  <cp:lastPrinted>2025-04-18T07:41:03Z</cp:lastPrinted>
  <dcterms:created xsi:type="dcterms:W3CDTF">2023-03-02T09:10:25Z</dcterms:created>
  <dcterms:modified xsi:type="dcterms:W3CDTF">2026-04-17T06:47:19Z</dcterms:modified>
</cp:coreProperties>
</file>