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48" r:id="rId4"/>
  </p:sldMasterIdLst>
  <p:notesMasterIdLst>
    <p:notesMasterId r:id="rId36"/>
  </p:notesMasterIdLst>
  <p:handoutMasterIdLst>
    <p:handoutMasterId r:id="rId37"/>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2192000" cy="6858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18">
          <p15:clr>
            <a:srgbClr val="A4A3A4"/>
          </p15:clr>
        </p15:guide>
        <p15:guide id="2" pos="400">
          <p15:clr>
            <a:srgbClr val="A4A3A4"/>
          </p15:clr>
        </p15:guide>
        <p15:guide id="3" pos="7281">
          <p15:clr>
            <a:srgbClr val="A4A3A4"/>
          </p15:clr>
        </p15:guide>
        <p15:guide id="4" orient="horz" pos="1036">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Sh7fczfxeVM2IC0Y7l3GmneIg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D0F"/>
    <a:srgbClr val="A8921D"/>
    <a:srgbClr val="FDF0E7"/>
    <a:srgbClr val="FADAC3"/>
    <a:srgbClr val="FFE500"/>
    <a:srgbClr val="C0AF55"/>
    <a:srgbClr val="EAE4C6"/>
    <a:srgbClr val="D5CA8E"/>
    <a:srgbClr val="F2EFDD"/>
    <a:srgbClr val="AB95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7"/>
    <p:restoredTop sz="76320" autoAdjust="0"/>
  </p:normalViewPr>
  <p:slideViewPr>
    <p:cSldViewPr snapToGrid="0">
      <p:cViewPr varScale="1">
        <p:scale>
          <a:sx n="81" d="100"/>
          <a:sy n="81" d="100"/>
        </p:scale>
        <p:origin x="1374" y="78"/>
      </p:cViewPr>
      <p:guideLst>
        <p:guide orient="horz" pos="3918"/>
        <p:guide pos="400"/>
        <p:guide pos="7281"/>
        <p:guide orient="horz" pos="1036"/>
      </p:guideLst>
    </p:cSldViewPr>
  </p:slideViewPr>
  <p:notesTextViewPr>
    <p:cViewPr>
      <p:scale>
        <a:sx n="125" d="100"/>
        <a:sy n="125" d="100"/>
      </p:scale>
      <p:origin x="0" y="0"/>
    </p:cViewPr>
  </p:notesTextViewPr>
  <p:notesViewPr>
    <p:cSldViewPr snapToGrid="0">
      <p:cViewPr varScale="1">
        <p:scale>
          <a:sx n="73" d="100"/>
          <a:sy n="73" d="100"/>
        </p:scale>
        <p:origin x="3996"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755BE69-BF4F-9FDF-619E-4BCBE89CCB95}"/>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a:extLst>
              <a:ext uri="{FF2B5EF4-FFF2-40B4-BE49-F238E27FC236}">
                <a16:creationId xmlns:a16="http://schemas.microsoft.com/office/drawing/2014/main" id="{15BFBC2D-3237-CFB3-989F-F633B9D29DC1}"/>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98A999E-DB69-F39E-8F24-8D0774748AA9}"/>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32B91F48-AF69-4003-8B3E-B4B7837F827F}" type="slidenum">
              <a:rPr kumimoji="1" lang="ja-JP" altLang="en-US" smtClean="0"/>
              <a:t>‹#›</a:t>
            </a:fld>
            <a:endParaRPr kumimoji="1" lang="ja-JP" altLang="en-US"/>
          </a:p>
        </p:txBody>
      </p:sp>
    </p:spTree>
    <p:extLst>
      <p:ext uri="{BB962C8B-B14F-4D97-AF65-F5344CB8AC3E}">
        <p14:creationId xmlns:p14="http://schemas.microsoft.com/office/powerpoint/2010/main" val="827648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1" y="9"/>
            <a:ext cx="3078428" cy="513507"/>
          </a:xfrm>
          <a:prstGeom prst="rect">
            <a:avLst/>
          </a:prstGeom>
          <a:noFill/>
          <a:ln>
            <a:noFill/>
          </a:ln>
        </p:spPr>
        <p:txBody>
          <a:bodyPr spcFirstLastPara="1" wrap="square" lIns="94551" tIns="47250" rIns="94551" bIns="472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4003" y="9"/>
            <a:ext cx="3078428" cy="513507"/>
          </a:xfrm>
          <a:prstGeom prst="rect">
            <a:avLst/>
          </a:prstGeom>
          <a:noFill/>
          <a:ln>
            <a:noFill/>
          </a:ln>
        </p:spPr>
        <p:txBody>
          <a:bodyPr spcFirstLastPara="1" wrap="square" lIns="94551" tIns="47250" rIns="94551" bIns="472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1" y="9721112"/>
            <a:ext cx="3078428" cy="513506"/>
          </a:xfrm>
          <a:prstGeom prst="rect">
            <a:avLst/>
          </a:prstGeom>
          <a:noFill/>
          <a:ln>
            <a:noFill/>
          </a:ln>
        </p:spPr>
        <p:txBody>
          <a:bodyPr spcFirstLastPara="1" wrap="square" lIns="94551" tIns="47250" rIns="94551" bIns="472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200"/>
            </a:pPr>
            <a:fld id="{00000000-1234-1234-1234-123412341234}" type="slidenum">
              <a:rPr lang="en-US" altLang="ja-JP" sz="1200" smtClean="0">
                <a:solidFill>
                  <a:schemeClr val="dk1"/>
                </a:solidFill>
              </a:rPr>
              <a:pPr algn="r">
                <a:buSzPts val="1200"/>
              </a:pP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1: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本日は「地震への備え」、副題として～令和６年能登半島地震及び令和７年地震被害想定調査から学ぶこと～について、　お話をさせていただきます。</a:t>
            </a:r>
          </a:p>
          <a:p>
            <a:pPr marL="0" indent="0"/>
            <a:endParaRPr lang="ja-JP" altLang="en-US" sz="1400" dirty="0"/>
          </a:p>
        </p:txBody>
      </p:sp>
      <p:sp>
        <p:nvSpPr>
          <p:cNvPr id="77" name="Google Shape;77;p1: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2: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次に、中能登地区ですが、</a:t>
            </a:r>
          </a:p>
          <a:p>
            <a:pPr marL="0" indent="0"/>
            <a:r>
              <a:rPr lang="ja-JP" altLang="en-US" sz="1400" dirty="0">
                <a:latin typeface="ＭＳ ゴシック" panose="020B0609070205080204" pitchFamily="49" charset="-128"/>
                <a:ea typeface="ＭＳ ゴシック" panose="020B0609070205080204" pitchFamily="49" charset="-128"/>
              </a:rPr>
              <a:t>・志賀町では、建物の全壊・全焼　約４，７００棟、死者約２４０人、避難者約５，３００人、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・宝達志水町では、建物の全壊・全焼　約１，９００棟、死者約１００人、避難者約４，６００人、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・七尾市では、建物の全壊・全焼　約１５，５００棟、死者約８５０人、避難者約２４，６００人、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・中能登町では、建物の全壊・全焼　約４，０００棟、死者約２１０人、避難者約５，２００人、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・羽咋市では、建物の全壊・全焼　約３，７００棟、死者約１８０人、避難者約７，０００人、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が想定される結果となっています。</a:t>
            </a:r>
          </a:p>
        </p:txBody>
      </p:sp>
      <p:sp>
        <p:nvSpPr>
          <p:cNvPr id="155" name="Google Shape;155;p12: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3: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3: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次に、県央地区ですが、</a:t>
            </a:r>
          </a:p>
          <a:p>
            <a:pPr marL="0" indent="0"/>
            <a:r>
              <a:rPr lang="ja-JP" altLang="en-US" sz="1400" dirty="0">
                <a:latin typeface="ＭＳ ゴシック" panose="020B0609070205080204" pitchFamily="49" charset="-128"/>
                <a:ea typeface="ＭＳ ゴシック" panose="020B0609070205080204" pitchFamily="49" charset="-128"/>
              </a:rPr>
              <a:t>・かほく市では、建物の全壊・全焼　約５，３００棟、死者約２８０人、避難者約１３，０００人、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・内灘町では、建物の全壊・全焼　約２，１００棟、死者約９０人、避難者約８，３００人、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・野々市市では、建物の全壊・全焼　約１，３００棟、死者約６０人、避難者約８，３００人、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・津幡町では、建物の全壊・全焼　約１，８００棟、死者約９０人、避難者約１１，１００人、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・金沢市では、建物の全壊・全焼　約３５，９００棟、死者約１，７９０人、避難者約１４４，３００人、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・白山市では、建物の全壊・全焼　約３，３００棟、死者約１８０人、避難者約１２，２００人、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が想定される結果となっています。</a:t>
            </a:r>
          </a:p>
        </p:txBody>
      </p:sp>
      <p:sp>
        <p:nvSpPr>
          <p:cNvPr id="162" name="Google Shape;162;p13: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4: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次に、南加賀地区ですが、</a:t>
            </a:r>
          </a:p>
          <a:p>
            <a:pPr marL="0" indent="0"/>
            <a:r>
              <a:rPr lang="ja-JP" altLang="en-US" sz="1400" dirty="0">
                <a:latin typeface="ＭＳ ゴシック" panose="020B0609070205080204" pitchFamily="49" charset="-128"/>
                <a:ea typeface="ＭＳ ゴシック" panose="020B0609070205080204" pitchFamily="49" charset="-128"/>
              </a:rPr>
              <a:t>・小松市では、建物の全壊・全焼　約１２，３００棟、死者約６４０人、避難者約３３，０００人、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・加賀市では、建物の全壊・全焼　約２２，２００棟、死者約１，０７０人、避難者約３９，８００人、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・川北町では、建物の全壊・全焼　約１４０棟、死者約１０人、避難者約５２０人、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・能美市では、建物の全壊・全焼　約１，７００棟、死者約７０人、避難者約５，７００人、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が想定される結果となっています。</a:t>
            </a:r>
          </a:p>
          <a:p>
            <a:pPr marL="0" indent="0"/>
            <a:endParaRPr lang="ja-JP" altLang="en-US" sz="1400" dirty="0">
              <a:latin typeface="ＭＳ ゴシック" panose="020B0609070205080204" pitchFamily="49" charset="-128"/>
              <a:ea typeface="ＭＳ ゴシック" panose="020B0609070205080204" pitchFamily="49" charset="-128"/>
            </a:endParaRPr>
          </a:p>
        </p:txBody>
      </p:sp>
      <p:sp>
        <p:nvSpPr>
          <p:cNvPr id="169" name="Google Shape;169;p14: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5: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ここでちょっと一息です。皆さんが住んでいる町の名前、思い浮かべてみてください。その地名、実は昔の人がその土地の特徴をもとに名付けたものかもしれません。</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たとえば「川」や「沼」など、水に関係する言葉が入っている地名は、かつて湿地や氾濫平野だった可能性があり、地震の時に揺れやすく、液状化しやすい場所でもあります。</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国土地理院の「地理院地図」を使えば、昔と今の地形を比較することができます。ぜひ一度、自分の住んでいる場所の過去を調べてみてください。</a:t>
            </a:r>
          </a:p>
        </p:txBody>
      </p:sp>
      <p:sp>
        <p:nvSpPr>
          <p:cNvPr id="176" name="Google Shape;176;p15: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6: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6: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　それぞれの地域における地震のリスクについて、少し感じていただけたでしょうか。</a:t>
            </a:r>
          </a:p>
          <a:p>
            <a:pPr marL="0" indent="0"/>
            <a:endParaRPr lang="ja-JP" altLang="en-US" sz="1400" dirty="0">
              <a:latin typeface="ＭＳ ゴシック" panose="020B0609070205080204" pitchFamily="49" charset="-128"/>
              <a:ea typeface="ＭＳ ゴシック" panose="020B0609070205080204" pitchFamily="49" charset="-128"/>
              <a:cs typeface="MS PGothic"/>
              <a:sym typeface="MS PGothic"/>
            </a:endParaRPr>
          </a:p>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　被害想定では、皆さんに建物の耐震化や家具の固定、通電火災を防止する感震ブレーカーの設置を行っていただいた場合、どの程度被害を減らせるのかの予測を行いました。</a:t>
            </a:r>
            <a:r>
              <a:rPr lang="ja-JP" altLang="en-US" sz="1400" dirty="0">
                <a:latin typeface="ＭＳ ゴシック" panose="020B0609070205080204" pitchFamily="49" charset="-128"/>
                <a:ea typeface="ＭＳ ゴシック" panose="020B0609070205080204" pitchFamily="49" charset="-128"/>
              </a:rPr>
              <a:t>その結果、建物の耐震化により死者数は８割減少、家具固定率と感震ブレーカーの設置率向上により死者数はそれぞれ</a:t>
            </a:r>
            <a:r>
              <a:rPr lang="en-US" altLang="ja-JP" sz="1400" dirty="0">
                <a:latin typeface="ＭＳ ゴシック" panose="020B0609070205080204" pitchFamily="49" charset="-128"/>
                <a:ea typeface="ＭＳ ゴシック" panose="020B0609070205080204" pitchFamily="49" charset="-128"/>
              </a:rPr>
              <a:t>6</a:t>
            </a:r>
            <a:r>
              <a:rPr lang="ja-JP" altLang="en-US" sz="1400" dirty="0">
                <a:latin typeface="ＭＳ ゴシック" panose="020B0609070205080204" pitchFamily="49" charset="-128"/>
                <a:ea typeface="ＭＳ ゴシック" panose="020B0609070205080204" pitchFamily="49" charset="-128"/>
              </a:rPr>
              <a:t>割減少する結果となりました。</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それぞれの取組に対し、県は支援制度を設けています。</a:t>
            </a:r>
          </a:p>
        </p:txBody>
      </p:sp>
      <p:sp>
        <p:nvSpPr>
          <p:cNvPr id="182" name="Google Shape;182;p16: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7: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7: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まずはじめに、新たな耐震改修補助制度について、ご説明します。</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石川県と市町が協力して、昭和５６年以前に建てられた住宅について、耐震診断や耐震改修を行う際にかかる費用に対して、２１０万円の補助を実施しています。補助額をさらに上乗せしている市町がありますので、詳しくはお住まいの市役所や町役場にお問い合わせください。</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地震の被害を受けやすい昭和５６年以前の住宅にお住まいの方は、ぜひこれらの制度を利用して、耐震診断や耐震改修を行うことをご検討ください。</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また、令和６年６月から新たに令和６年能登半島地震により被災した住宅についても補助制度の対象となりましたので、詳しくは県のホームページをご確認ください。</a:t>
            </a:r>
          </a:p>
        </p:txBody>
      </p:sp>
      <p:sp>
        <p:nvSpPr>
          <p:cNvPr id="189" name="Google Shape;189;p17: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8:notes"/>
          <p:cNvSpPr txBox="1">
            <a:spLocks noGrp="1"/>
          </p:cNvSpPr>
          <p:nvPr>
            <p:ph type="body" idx="1"/>
          </p:nvPr>
        </p:nvSpPr>
        <p:spPr>
          <a:xfrm>
            <a:off x="710407" y="4925412"/>
            <a:ext cx="5683250" cy="4673183"/>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　次に、家具の固定です。地震の揺れで家具が倒れると、けがや避難の妨げになることがあります。家具を固定して安全を確保しましょう。</a:t>
            </a:r>
          </a:p>
          <a:p>
            <a:pPr marL="0" indent="0"/>
            <a:endParaRPr lang="ja-JP" altLang="en-US" sz="1400" dirty="0">
              <a:latin typeface="ＭＳ ゴシック" panose="020B0609070205080204" pitchFamily="49" charset="-128"/>
              <a:ea typeface="ＭＳ ゴシック" panose="020B0609070205080204" pitchFamily="49" charset="-128"/>
              <a:cs typeface="MS PGothic"/>
              <a:sym typeface="MS PGothic"/>
            </a:endParaRPr>
          </a:p>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Ｌ型金具を下向きに取り付ける方法が、最も効果が高いですが、壁に穴をあけられない場合は、ポール（つっぱり棒）とストッパーを組合せる方法により対策することもできます。</a:t>
            </a:r>
          </a:p>
          <a:p>
            <a:pPr marL="0" indent="0"/>
            <a:endParaRPr lang="ja-JP" altLang="en-US" sz="1400" dirty="0">
              <a:latin typeface="ＭＳ ゴシック" panose="020B0609070205080204" pitchFamily="49" charset="-128"/>
              <a:ea typeface="ＭＳ ゴシック" panose="020B0609070205080204" pitchFamily="49" charset="-128"/>
              <a:cs typeface="MS PGothic"/>
              <a:sym typeface="MS PGothic"/>
            </a:endParaRPr>
          </a:p>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　家具については、固定だけでなく、配置を工夫することでも被害を抑えることができます。地震はいつ発生するか分かりません。睡眠中に地震が発生し、家具が倒れてくると大変危険ですので、子どもや高齢者のいる部屋や寝室には、背の高い家具を極力置かないようにしましょう。</a:t>
            </a:r>
          </a:p>
        </p:txBody>
      </p:sp>
      <p:sp>
        <p:nvSpPr>
          <p:cNvPr id="196" name="Google Shape;196;p18: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9: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9: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県では、感震ブレーカーを購入・設置した場合の補助制度を設けています。戸建て住宅だけでなく、賃貸住宅も対象となります。また、町内会、マンション管理組合などによる一括申請もできますので、火災の延焼防止に向け、地域全体で通電火災の防止に取り組みましょう。</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補助対象製品は、分電盤タイプ（内蔵型、後付型）、コンセントタイプ、簡易タイプの４種類の購入費と設置工事費です。国のガイドラインに基づく認証を受けたもののみが対象ですのでご注意ください。</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補助金額・補助率は、分電盤タイプは上限３万円、コンセントタイプ・簡易タイプは上限３千円、補助率はそれぞれ２分の１となっております。特にコンセントタイプと簡易タイプは金額的にも高くないので、これを機に設置をご検討いただければと思います。</a:t>
            </a:r>
          </a:p>
          <a:p>
            <a:pPr marL="0" indent="0"/>
            <a:endParaRPr lang="ja-JP" altLang="en-US" sz="1400" dirty="0">
              <a:latin typeface="ＭＳ ゴシック" panose="020B0609070205080204" pitchFamily="49" charset="-128"/>
              <a:ea typeface="ＭＳ ゴシック" panose="020B0609070205080204" pitchFamily="49" charset="-128"/>
            </a:endParaRPr>
          </a:p>
        </p:txBody>
      </p:sp>
      <p:sp>
        <p:nvSpPr>
          <p:cNvPr id="204" name="Google Shape;204;p19: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16</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0: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20: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ここからは、地震が起きたときの避難行動として、何をすればいいのか、事前にどんな対策をしておけばいいのか、</a:t>
            </a:r>
          </a:p>
          <a:p>
            <a:pPr marL="0" indent="0"/>
            <a:r>
              <a:rPr lang="ja-JP" altLang="en-US" sz="1400" dirty="0">
                <a:latin typeface="ＭＳ ゴシック" panose="020B0609070205080204" pitchFamily="49" charset="-128"/>
                <a:ea typeface="ＭＳ ゴシック" panose="020B0609070205080204" pitchFamily="49" charset="-128"/>
              </a:rPr>
              <a:t>皆さんに考えておいてほしいことをお伝えします。</a:t>
            </a:r>
          </a:p>
        </p:txBody>
      </p:sp>
      <p:sp>
        <p:nvSpPr>
          <p:cNvPr id="211" name="Google Shape;211;p20: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1: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21: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はじめに、地震が発生した時のことを想像してみましょう。</a:t>
            </a:r>
            <a:endParaRPr lang="en-US" altLang="ja-JP" sz="1400" dirty="0">
              <a:latin typeface="ＭＳ ゴシック" panose="020B0609070205080204" pitchFamily="49" charset="-128"/>
              <a:ea typeface="ＭＳ ゴシック" panose="020B0609070205080204" pitchFamily="49" charset="-128"/>
            </a:endParaRPr>
          </a:p>
          <a:p>
            <a:pPr marL="0" indent="0"/>
            <a:endParaRPr lang="en-US" altLang="ja-JP"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皆様がお持ちの携帯電話から、緊急地震速報が鳴り響きました！まずは何をすべきでしょうか。</a:t>
            </a:r>
            <a:endParaRPr lang="en-US" altLang="ja-JP" sz="1400" dirty="0">
              <a:latin typeface="ＭＳ ゴシック" panose="020B0609070205080204" pitchFamily="49" charset="-128"/>
              <a:ea typeface="ＭＳ ゴシック" panose="020B0609070205080204" pitchFamily="49" charset="-128"/>
            </a:endParaRPr>
          </a:p>
          <a:p>
            <a:pPr marL="0" indent="0"/>
            <a:endParaRPr lang="en-US" altLang="ja-JP"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明朝" panose="02020609040205080304" pitchFamily="17" charset="-128"/>
                <a:ea typeface="ＭＳ 明朝" panose="02020609040205080304" pitchFamily="17" charset="-128"/>
              </a:rPr>
              <a:t>★★時間に余裕があれば手を挙げていただいたり、近くの皆さんでお話していただいたりと、意見交換をしてみましょう★★</a:t>
            </a:r>
          </a:p>
        </p:txBody>
      </p:sp>
      <p:sp>
        <p:nvSpPr>
          <p:cNvPr id="218" name="Google Shape;218;p21: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2: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n-ea"/>
              </a:rPr>
              <a:t>　皆さん、元日に発生した令和６年能登半島地震のことは、記憶に新しいかと思います。</a:t>
            </a:r>
            <a:br>
              <a:rPr lang="ja-JP" altLang="en-US" sz="1400" dirty="0">
                <a:latin typeface="+mn-ea"/>
              </a:rPr>
            </a:br>
            <a:r>
              <a:rPr lang="ja-JP" altLang="en-US" sz="1400" dirty="0">
                <a:latin typeface="+mn-ea"/>
              </a:rPr>
              <a:t>　能登半島地震では最大震度７を記録し、能登地方を中心に県内に大きな被害を及ぼしました。</a:t>
            </a:r>
          </a:p>
          <a:p>
            <a:pPr marL="0" indent="0"/>
            <a:r>
              <a:rPr lang="ja-JP" altLang="en-US" sz="1400" dirty="0">
                <a:latin typeface="+mn-ea"/>
                <a:cs typeface="MS PGothic"/>
                <a:sym typeface="MS PGothic"/>
              </a:rPr>
              <a:t>　地震は、いつ、どこで起きるか分かりません。次に起こる災害に備えて、日ごろから準備しておくことが大切です。どのような災害が発生するのか、災害が発生した際はどのような行動が必要か理解しておくことが、いざ災害という時に、しっかり対応できるということに繋がりますので、本日はどうぞよろしくお願いいたします。</a:t>
            </a:r>
            <a:endParaRPr lang="ja-JP" altLang="en-US" sz="1400" dirty="0">
              <a:latin typeface="+mn-ea"/>
            </a:endParaRPr>
          </a:p>
          <a:p>
            <a:pPr marL="0" indent="0"/>
            <a:endParaRPr lang="ja-JP" altLang="en-US" sz="1400" dirty="0">
              <a:latin typeface="+mn-ea"/>
            </a:endParaRPr>
          </a:p>
        </p:txBody>
      </p:sp>
      <p:sp>
        <p:nvSpPr>
          <p:cNvPr id="86" name="Google Shape;86;p2: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22:notes"/>
          <p:cNvSpPr txBox="1">
            <a:spLocks noGrp="1"/>
          </p:cNvSpPr>
          <p:nvPr>
            <p:ph type="body" idx="1"/>
          </p:nvPr>
        </p:nvSpPr>
        <p:spPr>
          <a:xfrm>
            <a:off x="710407" y="4925414"/>
            <a:ext cx="5683250" cy="4795696"/>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まずは身の安全を確保してください。</a:t>
            </a:r>
          </a:p>
          <a:p>
            <a:pPr marL="0" indent="0"/>
            <a:r>
              <a:rPr lang="ja-JP" altLang="en-US" sz="1400" dirty="0">
                <a:latin typeface="MS PGothic"/>
                <a:ea typeface="MS PGothic"/>
                <a:cs typeface="MS PGothic"/>
                <a:sym typeface="MS PGothic"/>
              </a:rPr>
              <a:t>　揺れを感じたときや、緊急地震速報が発表されたときは、揺れが収まるまで丈夫な机の下等に隠れて頭部等を守り、机が動くことのないよう、脚をしっかり握るなど、身の安全を最優先で行動しましょう。近くに隠れる場所がないときは、座布団やクッション、枕など、身の回りにあるもので頭部を守りましょう。</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また、耐震基準を満たしていない建物で２階にいる場合には、建物が崩れてくる可能性があるので、慌てて１階に降りないようにしましょう。</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また、概ね１０階以上の高層階にいた場合には、大きくゆっくりとした揺れが数分間続くため、家具や背の高い棚などが転倒したり、大きく動いたりする可能性がありますので、注意しましょう。</a:t>
            </a:r>
            <a:endParaRPr lang="ja-JP" altLang="en-US" sz="1400" dirty="0"/>
          </a:p>
        </p:txBody>
      </p:sp>
      <p:sp>
        <p:nvSpPr>
          <p:cNvPr id="224" name="Google Shape;224;p22: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19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3: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23: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地震直後の行動として４つ紹介しています。</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１つ目、揺れが収まったら落ち着いて火の元を確認し、消火を行いましょう。</a:t>
            </a:r>
          </a:p>
          <a:p>
            <a:pPr marL="0" indent="0"/>
            <a:r>
              <a:rPr lang="ja-JP" altLang="en-US" sz="1400" dirty="0">
                <a:latin typeface="MS PGothic"/>
                <a:ea typeface="MS PGothic"/>
                <a:cs typeface="MS PGothic"/>
                <a:sym typeface="MS PGothic"/>
              </a:rPr>
              <a:t>　２つ目、屋外では、瓦や窓ガラス、看板等が落ち着いてくる可能性がありますし、屋内でも床に家具や割れたガラスの破片が散乱している可能性があります。そのため、慌てて外に飛び出すようなことがないように、落ち着いて行動しましょう。</a:t>
            </a:r>
          </a:p>
          <a:p>
            <a:pPr marL="0" indent="0"/>
            <a:r>
              <a:rPr lang="ja-JP" altLang="en-US" sz="1400" dirty="0">
                <a:latin typeface="MS PGothic"/>
                <a:ea typeface="MS PGothic"/>
                <a:cs typeface="MS PGothic"/>
                <a:sym typeface="MS PGothic"/>
              </a:rPr>
              <a:t>　３つ目、避難経路を確保するため、窓や扉を開けましょう。</a:t>
            </a:r>
          </a:p>
          <a:p>
            <a:pPr marL="0" indent="0"/>
            <a:r>
              <a:rPr lang="ja-JP" altLang="en-US" sz="1400" dirty="0">
                <a:latin typeface="MS PGothic"/>
                <a:ea typeface="MS PGothic"/>
                <a:cs typeface="MS PGothic"/>
                <a:sym typeface="MS PGothic"/>
              </a:rPr>
              <a:t>　４つ目、ブロック塀等が崩れてくる恐れがあるので、門や塀には近づかないようにしましょう。</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地震の発生後は、誰でもびっくりして、慌てて行動してしまいがちです。このようなことを意識して、落ち着いた行動をとることが大切です。</a:t>
            </a:r>
          </a:p>
          <a:p>
            <a:pPr marL="0" indent="0"/>
            <a:endParaRPr lang="ja-JP" altLang="en-US" sz="1400" dirty="0"/>
          </a:p>
        </p:txBody>
      </p:sp>
      <p:sp>
        <p:nvSpPr>
          <p:cNvPr id="231" name="Google Shape;231;p23: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20</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5: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5:notes"/>
          <p:cNvSpPr txBox="1">
            <a:spLocks noGrp="1"/>
          </p:cNvSpPr>
          <p:nvPr>
            <p:ph type="body" idx="1"/>
          </p:nvPr>
        </p:nvSpPr>
        <p:spPr>
          <a:xfrm>
            <a:off x="710406" y="4821414"/>
            <a:ext cx="5683250" cy="5060330"/>
          </a:xfrm>
          <a:prstGeom prst="rect">
            <a:avLst/>
          </a:prstGeom>
          <a:noFill/>
          <a:ln>
            <a:noFill/>
          </a:ln>
        </p:spPr>
        <p:txBody>
          <a:bodyPr spcFirstLastPara="1" wrap="square" lIns="94551" tIns="47250" rIns="94551" bIns="47250" anchor="t" anchorCtr="0">
            <a:noAutofit/>
          </a:bodyPr>
          <a:lstStyle/>
          <a:p>
            <a:pPr marL="0" indent="0"/>
            <a:r>
              <a:rPr lang="ja-JP" altLang="en-US" sz="1400" dirty="0">
                <a:solidFill>
                  <a:srgbClr val="000000"/>
                </a:solidFill>
                <a:latin typeface="MS PGothic"/>
                <a:ea typeface="MS PGothic"/>
                <a:cs typeface="MS PGothic"/>
                <a:sym typeface="MS PGothic"/>
              </a:rPr>
              <a:t>　今ほど、落ち着いて行動する必要がある、というお話をしましたが、いざ地震が起こったときに、冷静に身の安全を確保することは難しいです。</a:t>
            </a:r>
          </a:p>
          <a:p>
            <a:pPr marL="0" indent="0"/>
            <a:endParaRPr lang="ja-JP" altLang="en-US" sz="1400" dirty="0">
              <a:solidFill>
                <a:srgbClr val="000000"/>
              </a:solidFill>
              <a:latin typeface="MS PGothic"/>
              <a:ea typeface="MS PGothic"/>
              <a:cs typeface="MS PGothic"/>
              <a:sym typeface="MS PGothic"/>
            </a:endParaRPr>
          </a:p>
          <a:p>
            <a:pPr marL="0" indent="0"/>
            <a:r>
              <a:rPr lang="ja-JP" altLang="en-US" sz="1400" dirty="0">
                <a:solidFill>
                  <a:srgbClr val="000000"/>
                </a:solidFill>
                <a:latin typeface="MS PGothic"/>
                <a:ea typeface="MS PGothic"/>
                <a:cs typeface="MS PGothic"/>
                <a:sym typeface="MS PGothic"/>
              </a:rPr>
              <a:t>　このため、とっさの場合にも、無意識に安全行動をとることができるよう、日頃から避難訓練を行うことが大切です。</a:t>
            </a:r>
          </a:p>
          <a:p>
            <a:pPr marL="0" indent="0"/>
            <a:endParaRPr lang="ja-JP" altLang="en-US" sz="1400" dirty="0">
              <a:solidFill>
                <a:srgbClr val="000000"/>
              </a:solidFill>
              <a:latin typeface="MS PGothic"/>
              <a:ea typeface="MS PGothic"/>
              <a:cs typeface="MS PGothic"/>
              <a:sym typeface="MS PGothic"/>
            </a:endParaRPr>
          </a:p>
          <a:p>
            <a:pPr marL="0" indent="0"/>
            <a:r>
              <a:rPr lang="ja-JP" altLang="en-US" sz="1400" dirty="0">
                <a:solidFill>
                  <a:srgbClr val="000000"/>
                </a:solidFill>
                <a:latin typeface="MS PGothic"/>
                <a:ea typeface="MS PGothic"/>
                <a:cs typeface="MS PGothic"/>
                <a:sym typeface="MS PGothic"/>
              </a:rPr>
              <a:t>　石川県では、毎年、７月頃に、「県民一斉防災訓練（シェイクアウトいしかわ）」を実施しています。この訓練は、地震発生直後の安全行動を身に付けていただくことを目的とし、</a:t>
            </a:r>
            <a:r>
              <a:rPr lang="ja-JP" altLang="en-US" sz="1400" dirty="0">
                <a:latin typeface="MS PGothic"/>
                <a:ea typeface="MS PGothic"/>
                <a:cs typeface="MS PGothic"/>
                <a:sym typeface="MS PGothic"/>
              </a:rPr>
              <a:t>「しゃがむ」、「かくれる」、「じっとする」というの「３つの安全行動」を１分間実践していただく防災訓練です。</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sym typeface="MS PGothic"/>
              </a:rPr>
              <a:t>　</a:t>
            </a:r>
            <a:r>
              <a:rPr lang="ja-JP" altLang="en-US" sz="1400" dirty="0">
                <a:latin typeface="MS PGothic"/>
                <a:ea typeface="MS PGothic"/>
                <a:cs typeface="MS PGothic"/>
                <a:sym typeface="MS PGothic"/>
              </a:rPr>
              <a:t>どなたでも、場所を選ばず、お気軽に参加することができ、</a:t>
            </a:r>
            <a:r>
              <a:rPr lang="ja-JP" altLang="en-US" sz="1400" dirty="0">
                <a:latin typeface="MS PGothic"/>
                <a:ea typeface="MS PGothic"/>
                <a:sym typeface="MS PGothic"/>
              </a:rPr>
              <a:t>ご自宅や職場、学校など、ご自身が普段よく居る場所の危険箇所を再確認いただくきっかけにもなります。</a:t>
            </a:r>
            <a:r>
              <a:rPr lang="ja-JP" altLang="en-US" sz="1400" dirty="0">
                <a:latin typeface="MS PGothic"/>
                <a:ea typeface="MS PGothic"/>
                <a:cs typeface="MS PGothic"/>
                <a:sym typeface="MS PGothic"/>
              </a:rPr>
              <a:t>県のホームページで、地震の効果音を無料で配付していますので、ぜひ地域の防災訓練としてもご活用ください。</a:t>
            </a:r>
            <a:endParaRPr lang="ja-JP" altLang="en-US" sz="1400" dirty="0"/>
          </a:p>
        </p:txBody>
      </p:sp>
      <p:sp>
        <p:nvSpPr>
          <p:cNvPr id="238" name="Google Shape;238;p25: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21</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7: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27: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ここでちょっと一息です。</a:t>
            </a:r>
          </a:p>
          <a:p>
            <a:pPr marL="0" indent="0"/>
            <a:r>
              <a:rPr lang="ja-JP" altLang="en-US" sz="1400" dirty="0">
                <a:latin typeface="ＭＳ ゴシック" panose="020B0609070205080204" pitchFamily="49" charset="-128"/>
                <a:ea typeface="ＭＳ ゴシック" panose="020B0609070205080204" pitchFamily="49" charset="-128"/>
              </a:rPr>
              <a:t>　地震の揺れが収まり、ほっとしたと思ったら停電が発生し、水も出なくなってしまいました。</a:t>
            </a:r>
          </a:p>
          <a:p>
            <a:pPr marL="0" indent="0"/>
            <a:r>
              <a:rPr lang="ja-JP" altLang="en-US" sz="1400" dirty="0">
                <a:latin typeface="ＭＳ ゴシック" panose="020B0609070205080204" pitchFamily="49" charset="-128"/>
                <a:ea typeface="ＭＳ ゴシック" panose="020B0609070205080204" pitchFamily="49" charset="-128"/>
              </a:rPr>
              <a:t>　一番初はじめに困ることはなんだと思いますか？</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明朝" panose="02020609040205080304" pitchFamily="17" charset="-128"/>
                <a:ea typeface="ＭＳ 明朝" panose="02020609040205080304" pitchFamily="17" charset="-128"/>
              </a:rPr>
              <a:t>★★時間に余裕があれば手を挙げていただいたり、近くの皆さんでお話していただいたりと、意見交換をしてみましょう★★</a:t>
            </a:r>
          </a:p>
        </p:txBody>
      </p:sp>
      <p:sp>
        <p:nvSpPr>
          <p:cNvPr id="246" name="Google Shape;246;p27: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22</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8: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8:notes"/>
          <p:cNvSpPr txBox="1">
            <a:spLocks noGrp="1"/>
          </p:cNvSpPr>
          <p:nvPr>
            <p:ph type="body" idx="1"/>
          </p:nvPr>
        </p:nvSpPr>
        <p:spPr>
          <a:xfrm>
            <a:off x="710407" y="4925416"/>
            <a:ext cx="5683250" cy="4574084"/>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はじめに困ることはトイレだと言われています。</a:t>
            </a:r>
          </a:p>
          <a:p>
            <a:pPr marL="0" indent="0"/>
            <a:r>
              <a:rPr lang="ja-JP" altLang="en-US" sz="1400" dirty="0">
                <a:latin typeface="MS PGothic"/>
                <a:ea typeface="MS PGothic"/>
                <a:cs typeface="MS PGothic"/>
                <a:sym typeface="MS PGothic"/>
              </a:rPr>
              <a:t>　災害時の備蓄といえば、水や食料といった物資に注目されがちですが、皆様、トイレの備蓄はされているでしょうか。</a:t>
            </a:r>
          </a:p>
          <a:p>
            <a:pPr marL="0" indent="0"/>
            <a:r>
              <a:rPr lang="ja-JP" altLang="en-US" sz="1400" dirty="0">
                <a:latin typeface="ＭＳ 明朝" panose="02020609040205080304" pitchFamily="17" charset="-128"/>
                <a:ea typeface="ＭＳ 明朝" panose="02020609040205080304" pitchFamily="17" charset="-128"/>
              </a:rPr>
              <a:t>→参考：日本トイレ協会の調査によると、災害時用のトイレを備蓄している人は２割程度に留まる</a:t>
            </a:r>
          </a:p>
          <a:p>
            <a:pPr marL="0" indent="0"/>
            <a:endParaRPr lang="ja-JP" altLang="en-US" sz="1400" dirty="0"/>
          </a:p>
          <a:p>
            <a:pPr marL="0" indent="0"/>
            <a:r>
              <a:rPr lang="ja-JP" altLang="en-US" sz="1400" dirty="0">
                <a:latin typeface="MS PGothic"/>
                <a:ea typeface="MS PGothic"/>
                <a:cs typeface="MS PGothic"/>
                <a:sym typeface="MS PGothic"/>
              </a:rPr>
              <a:t>　地震発生時には、１週間以上、トイレが使用できないことも少なくありません。このため、トイレを我慢したり、回数を減らそうと水分を控えてしまう方もいらっしゃいますが、トイレ控えは熱中症や脱水、膀胱炎などの健康被害をもたらす原因となりますので、やめてください。</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トイレの備蓄量の目安は、１人当たり１週間分で３５回分とされています。（１日５回</a:t>
            </a:r>
            <a:r>
              <a:rPr lang="en-US" altLang="ja-JP" sz="1400" dirty="0">
                <a:latin typeface="MS PGothic"/>
                <a:ea typeface="MS PGothic"/>
                <a:cs typeface="MS PGothic"/>
                <a:sym typeface="MS PGothic"/>
              </a:rPr>
              <a:t>×</a:t>
            </a:r>
            <a:r>
              <a:rPr lang="ja-JP" altLang="en-US" sz="1400" dirty="0">
                <a:latin typeface="MS PGothic"/>
                <a:ea typeface="MS PGothic"/>
                <a:cs typeface="MS PGothic"/>
                <a:sym typeface="MS PGothic"/>
              </a:rPr>
              <a:t>７日分）</a:t>
            </a:r>
            <a:endParaRPr lang="ja-JP" altLang="en-US" sz="1400" dirty="0"/>
          </a:p>
          <a:p>
            <a:pPr marL="0" indent="0"/>
            <a:r>
              <a:rPr lang="ja-JP" altLang="en-US" sz="1400" dirty="0">
                <a:latin typeface="MS PGothic"/>
                <a:ea typeface="MS PGothic"/>
                <a:cs typeface="MS PGothic"/>
                <a:sym typeface="MS PGothic"/>
              </a:rPr>
              <a:t>　個包装になった１回使い切りタイプの携帯トイレや、小型で持ち運べる簡易トイレなど様々な種類がありますので、ぜひ備蓄をご検討ください。</a:t>
            </a:r>
            <a:endParaRPr lang="ja-JP" altLang="en-US" sz="1400" dirty="0"/>
          </a:p>
        </p:txBody>
      </p:sp>
      <p:sp>
        <p:nvSpPr>
          <p:cNvPr id="252" name="Google Shape;252;p28: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23</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9: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9:notes"/>
          <p:cNvSpPr txBox="1">
            <a:spLocks noGrp="1"/>
          </p:cNvSpPr>
          <p:nvPr>
            <p:ph type="body" idx="1"/>
          </p:nvPr>
        </p:nvSpPr>
        <p:spPr>
          <a:xfrm>
            <a:off x="710407" y="4925417"/>
            <a:ext cx="5683250" cy="4559925"/>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次に、ご家庭での食品や飲料水の備蓄についてです。</a:t>
            </a:r>
            <a:endParaRPr lang="en-US" altLang="ja-JP" sz="1400" dirty="0">
              <a:latin typeface="MS PGothic"/>
              <a:ea typeface="MS PGothic"/>
              <a:cs typeface="MS PGothic"/>
              <a:sym typeface="MS PGothic"/>
            </a:endParaRP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地震が発生した場合、上下水道やガスなどのライフラインの復旧には１週間以上かかったり、支援物資の到着やスーパーやコンビニの再開まで３日以上かかることも想定されます。このため、それぞれのご家庭で、</a:t>
            </a:r>
            <a:r>
              <a:rPr lang="en-US" altLang="ja-JP" sz="1400" dirty="0">
                <a:latin typeface="MS PGothic"/>
                <a:ea typeface="MS PGothic"/>
                <a:cs typeface="MS PGothic"/>
                <a:sym typeface="MS PGothic"/>
              </a:rPr>
              <a:t>『</a:t>
            </a:r>
            <a:r>
              <a:rPr lang="ja-JP" altLang="en-US" sz="1400" dirty="0">
                <a:latin typeface="MS PGothic"/>
                <a:ea typeface="MS PGothic"/>
                <a:cs typeface="MS PGothic"/>
                <a:sym typeface="MS PGothic"/>
              </a:rPr>
              <a:t>最低でも３日分、できれば１週間分</a:t>
            </a:r>
            <a:r>
              <a:rPr lang="en-US" altLang="ja-JP" sz="1400" dirty="0">
                <a:latin typeface="MS PGothic"/>
                <a:ea typeface="MS PGothic"/>
                <a:cs typeface="MS PGothic"/>
                <a:sym typeface="MS PGothic"/>
              </a:rPr>
              <a:t>』</a:t>
            </a:r>
            <a:r>
              <a:rPr lang="ja-JP" altLang="en-US" sz="1400" dirty="0">
                <a:latin typeface="MS PGothic"/>
                <a:ea typeface="MS PGothic"/>
                <a:cs typeface="MS PGothic"/>
                <a:sym typeface="MS PGothic"/>
              </a:rPr>
              <a:t>の食品や飲料水の備蓄をお願いします。</a:t>
            </a:r>
            <a:endParaRPr lang="en-US" altLang="ja-JP" sz="1400" dirty="0">
              <a:latin typeface="MS PGothic"/>
              <a:ea typeface="MS PGothic"/>
              <a:cs typeface="MS PGothic"/>
              <a:sym typeface="MS PGothic"/>
            </a:endParaRP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資料には、大人２名の１週間分の備蓄量の目安が書いてありますが、この他、アレルギー対応食や離乳食、常備薬、眼鏡など、皆さま一人一人によって、必要な物があるかと思います。ご自身やご家族に何が必要か、今一度考えておく必要があります。</a:t>
            </a:r>
            <a:endParaRPr lang="en-US" altLang="ja-JP" sz="1400" dirty="0">
              <a:latin typeface="MS PGothic"/>
              <a:ea typeface="MS PGothic"/>
              <a:cs typeface="MS PGothic"/>
              <a:sym typeface="MS PGothic"/>
            </a:endParaRPr>
          </a:p>
          <a:p>
            <a:pPr marL="0" indent="0"/>
            <a:endParaRPr lang="ja-JP" altLang="en-US" sz="1400" dirty="0"/>
          </a:p>
          <a:p>
            <a:pPr marL="0" indent="0"/>
            <a:r>
              <a:rPr lang="ja-JP" altLang="en-US" sz="1400" dirty="0">
                <a:latin typeface="MS PGothic"/>
                <a:ea typeface="MS PGothic"/>
                <a:cs typeface="MS PGothic"/>
                <a:sym typeface="MS PGothic"/>
              </a:rPr>
              <a:t>　また、有効な備蓄方法として、「ローリングストック」という考え方を紹介します。普段から少し多めに買い置きし、食べた分を買い足していく日常的な備蓄方法です。賞味期限が切れて廃棄する失敗が少なく、スーパーの特売日や、お得なまとめ買いのタイミングを機に、気軽に取り組むことができます。災害時にも、普段から食べ慣れているものが食卓に並ぶため、口に合わないといった失敗がなく、アレルギーの心配もありません。ぜひ取り組みましょう。</a:t>
            </a:r>
          </a:p>
        </p:txBody>
      </p:sp>
      <p:sp>
        <p:nvSpPr>
          <p:cNvPr id="259" name="Google Shape;259;p29: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24</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0: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30:notes"/>
          <p:cNvSpPr txBox="1">
            <a:spLocks noGrp="1"/>
          </p:cNvSpPr>
          <p:nvPr>
            <p:ph type="body" idx="1"/>
          </p:nvPr>
        </p:nvSpPr>
        <p:spPr>
          <a:xfrm>
            <a:off x="710407" y="4925417"/>
            <a:ext cx="5683250" cy="4559925"/>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　次に、非常持ち出し袋についてご紹介します。</a:t>
            </a:r>
            <a:endParaRPr lang="en-US" altLang="ja-JP" sz="1400" dirty="0">
              <a:latin typeface="ＭＳ ゴシック" panose="020B0609070205080204" pitchFamily="49" charset="-128"/>
              <a:ea typeface="ＭＳ ゴシック" panose="020B0609070205080204" pitchFamily="49" charset="-128"/>
              <a:cs typeface="MS PGothic"/>
              <a:sym typeface="MS PGothic"/>
            </a:endParaRPr>
          </a:p>
          <a:p>
            <a:pPr marL="0" indent="0"/>
            <a:endParaRPr lang="en-US" altLang="ja-JP" sz="1400" dirty="0">
              <a:latin typeface="ＭＳ ゴシック" panose="020B0609070205080204" pitchFamily="49" charset="-128"/>
              <a:ea typeface="ＭＳ ゴシック" panose="020B0609070205080204" pitchFamily="49" charset="-128"/>
              <a:cs typeface="MS PGothic"/>
              <a:sym typeface="MS PGothic"/>
            </a:endParaRPr>
          </a:p>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　先ほど紹介した家庭内備蓄は、自宅にとどまる在宅避難の際に必要となりますが、ご自宅が倒壊したり、津波や火災、土砂災害に見舞われた場合には、ご自宅に戻ることができない可能性があります。このため、万が一のときに、すぐに避難できるよう、備蓄とは別に、非常持ち出し袋を準備し、“すぐに取り出せる場所”に置いておきましょう。</a:t>
            </a:r>
          </a:p>
          <a:p>
            <a:pPr marL="0" indent="0"/>
            <a:endParaRPr lang="en-US" altLang="ja-JP" sz="1400" dirty="0">
              <a:latin typeface="ＭＳ ゴシック" panose="020B0609070205080204" pitchFamily="49" charset="-128"/>
              <a:ea typeface="ＭＳ ゴシック" panose="020B0609070205080204" pitchFamily="49" charset="-128"/>
              <a:cs typeface="MS PGothic"/>
              <a:sym typeface="MS PGothic"/>
            </a:endParaRPr>
          </a:p>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　資料に非常時の持ち出し品チェックリストを掲載しています。</a:t>
            </a:r>
          </a:p>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最近では、これらの持ち出し品とリュックがセットになった商品も販売されています。</a:t>
            </a:r>
          </a:p>
          <a:p>
            <a:pPr marL="0" indent="0"/>
            <a:r>
              <a:rPr lang="ja-JP" altLang="en-US" sz="1400" dirty="0">
                <a:latin typeface="ＭＳ ゴシック" panose="020B0609070205080204" pitchFamily="49" charset="-128"/>
                <a:ea typeface="ＭＳ ゴシック" panose="020B0609070205080204" pitchFamily="49" charset="-128"/>
                <a:cs typeface="MS PGothic"/>
                <a:sym typeface="MS PGothic"/>
              </a:rPr>
              <a:t>まだ用意をしていない方、用意はしているけどクローゼットの奥にしまっている方など、これを機に購入や収納場所を検討してみてください。</a:t>
            </a:r>
          </a:p>
        </p:txBody>
      </p:sp>
      <p:sp>
        <p:nvSpPr>
          <p:cNvPr id="266" name="Google Shape;266;p30: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1: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31:notes"/>
          <p:cNvSpPr txBox="1">
            <a:spLocks noGrp="1"/>
          </p:cNvSpPr>
          <p:nvPr>
            <p:ph type="body" idx="1"/>
          </p:nvPr>
        </p:nvSpPr>
        <p:spPr>
          <a:xfrm>
            <a:off x="710407" y="4925416"/>
            <a:ext cx="5683250" cy="4574084"/>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このほか、経済的な備えとして、地震保険や火災保険への加入もご検討ください。</a:t>
            </a:r>
          </a:p>
          <a:p>
            <a:pPr marL="0" indent="0"/>
            <a:r>
              <a:rPr lang="ja-JP" altLang="en-US" sz="1400" dirty="0">
                <a:latin typeface="ＭＳ ゴシック" panose="020B0609070205080204" pitchFamily="49" charset="-128"/>
                <a:ea typeface="ＭＳ ゴシック" panose="020B0609070205080204" pitchFamily="49" charset="-128"/>
              </a:rPr>
              <a:t>　一般的な火災保険は、建物や家財の火災による損害などを補償していますが、地震による火災や倒壊、津波による被害などは、火災保険では補償されません。</a:t>
            </a:r>
          </a:p>
          <a:p>
            <a:pPr marL="0" indent="0"/>
            <a:r>
              <a:rPr lang="ja-JP" altLang="en-US" sz="1400" dirty="0">
                <a:latin typeface="ＭＳ ゴシック" panose="020B0609070205080204" pitchFamily="49" charset="-128"/>
                <a:ea typeface="ＭＳ ゴシック" panose="020B0609070205080204" pitchFamily="49" charset="-128"/>
              </a:rPr>
              <a:t>　地震保険では、地震や噴火、またはこれらによる津波を原因とする損害（火災・損壊・埋没・流失）に対して保険金が支払われます。</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地震保険は、単独では加入できず、火災保険にセットで加入いただく必要があります。現在ご加入中の火災保険に地震保険が含まれていない場合には、火災保険の契約期間途中でも地震保険に加入することができます。建物の耐震性能に応じた割引制度もありますので、詳しくはお近くの損害保険会社までお問い合わせください。</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生活再建のための経済的な備えとして、地震保険への積極的な加入をお願いいたします。</a:t>
            </a:r>
          </a:p>
        </p:txBody>
      </p:sp>
      <p:sp>
        <p:nvSpPr>
          <p:cNvPr id="273" name="Google Shape;273;p31: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26</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2: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32:notes"/>
          <p:cNvSpPr txBox="1">
            <a:spLocks noGrp="1"/>
          </p:cNvSpPr>
          <p:nvPr>
            <p:ph type="body" idx="1"/>
          </p:nvPr>
        </p:nvSpPr>
        <p:spPr>
          <a:xfrm>
            <a:off x="710407" y="4925416"/>
            <a:ext cx="5683250" cy="4574084"/>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また、災害時に一番不安なのは家族の安否だと思います。</a:t>
            </a:r>
          </a:p>
          <a:p>
            <a:pPr marL="0" indent="0"/>
            <a:r>
              <a:rPr lang="ja-JP" altLang="en-US" sz="1400" dirty="0">
                <a:latin typeface="ＭＳ ゴシック" panose="020B0609070205080204" pitchFamily="49" charset="-128"/>
                <a:ea typeface="ＭＳ ゴシック" panose="020B0609070205080204" pitchFamily="49" charset="-128"/>
              </a:rPr>
              <a:t>災害時にどこの避難所に向かうのか、どうやって連絡をとるのか、事前に家族と確認し合うことが重要です。</a:t>
            </a:r>
            <a:endParaRPr lang="en-US" altLang="ja-JP" sz="1400" dirty="0">
              <a:latin typeface="ＭＳ ゴシック" panose="020B0609070205080204" pitchFamily="49" charset="-128"/>
              <a:ea typeface="ＭＳ ゴシック" panose="020B0609070205080204" pitchFamily="49" charset="-128"/>
            </a:endParaRP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ご近隣にお住まいの方の名前や顔は覚えていますか？</a:t>
            </a:r>
            <a:endParaRPr lang="en-US" altLang="ja-JP"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日頃からご近所の方とお付き合いをしていれば、災害時の助け合いがスムーズになります。</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また、被災地では情報の混乱が発生することもしばしばあります。客観的な情報を得るために、遠方の親類や知人の方とも連絡をとれるようにしておきましょう。</a:t>
            </a:r>
          </a:p>
        </p:txBody>
      </p:sp>
      <p:sp>
        <p:nvSpPr>
          <p:cNvPr id="280" name="Google Shape;280;p32: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27</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4: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34: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次に、石川県が育成に取り組んでいる防災士について紹介します。</a:t>
            </a:r>
          </a:p>
          <a:p>
            <a:pPr marL="0" indent="0"/>
            <a:r>
              <a:rPr lang="ja-JP" altLang="en-US" sz="1400" dirty="0">
                <a:latin typeface="MS PGothic"/>
                <a:ea typeface="MS PGothic"/>
                <a:cs typeface="MS PGothic"/>
                <a:sym typeface="MS PGothic"/>
              </a:rPr>
              <a:t>　防災は、自分の身を守る「自助」、地域で助け合う「共助」、行政による「公助」が連携し取り組むことが大切です。</a:t>
            </a:r>
          </a:p>
          <a:p>
            <a:pPr marL="0" indent="0"/>
            <a:r>
              <a:rPr lang="ja-JP" altLang="en-US" sz="1400" dirty="0">
                <a:latin typeface="MS PGothic"/>
                <a:ea typeface="MS PGothic"/>
                <a:cs typeface="MS PGothic"/>
                <a:sym typeface="MS PGothic"/>
              </a:rPr>
              <a:t>　防災士は、「共助」の要として、自主防災活動においてリーダーシップを発揮していただくことが期待されています。</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平時には、家具固定や備蓄といった自助を率先して実施いただき、自助の重要性や地域の災害リスクなどの情報を地域に啓発することが期待されています。</a:t>
            </a:r>
          </a:p>
          <a:p>
            <a:pPr marL="0" indent="0"/>
            <a:r>
              <a:rPr lang="ja-JP" altLang="en-US" sz="1400" dirty="0">
                <a:latin typeface="MS PGothic"/>
                <a:ea typeface="MS PGothic"/>
                <a:cs typeface="MS PGothic"/>
                <a:sym typeface="MS PGothic"/>
              </a:rPr>
              <a:t>　災害時には、避難行動の呼びかけや消火活動、安否確認などを行っていただくほか、市や町と協力し、避難所の運営や被災者の支援を行っていただきます。</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防災士資格の取得にあたっては、県と市や町で受講料の補助を行っており、原則、自己負担なしで取得いただけますので、詳しくは、お住まいの市や町までお問い合わせください。</a:t>
            </a:r>
          </a:p>
        </p:txBody>
      </p:sp>
      <p:sp>
        <p:nvSpPr>
          <p:cNvPr id="287" name="Google Shape;287;p34: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buClr>
                <a:schemeClr val="dk1"/>
              </a:buClr>
              <a:buSzPts val="1200"/>
            </a:pPr>
            <a:r>
              <a:rPr lang="ja-JP" altLang="en-US" sz="1400" dirty="0">
                <a:latin typeface="MS PGothic"/>
                <a:ea typeface="MS PGothic"/>
                <a:cs typeface="MS PGothic"/>
                <a:sym typeface="MS PGothic"/>
              </a:rPr>
              <a:t>　それでは、まずはじめに、本県に大きな被害をもたらした令和６年能登半島地震の概要について、ご説明いたします。</a:t>
            </a:r>
          </a:p>
          <a:p>
            <a:pPr marL="0" indent="0"/>
            <a:endParaRPr lang="ja-JP" altLang="en-US" sz="1400" dirty="0"/>
          </a:p>
        </p:txBody>
      </p:sp>
      <p:sp>
        <p:nvSpPr>
          <p:cNvPr id="106" name="Google Shape;106;p3: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5: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35:notes"/>
          <p:cNvSpPr txBox="1">
            <a:spLocks noGrp="1"/>
          </p:cNvSpPr>
          <p:nvPr>
            <p:ph type="body" idx="1"/>
          </p:nvPr>
        </p:nvSpPr>
        <p:spPr>
          <a:xfrm>
            <a:off x="710406" y="4968804"/>
            <a:ext cx="5683250" cy="4752309"/>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最後になりますが、残念ながら、私たちは災害の発生を防ぐことはできません。しかし、能登半島地震の教訓を踏まえ、日ごろから備えを行うことで、被害を最小限に抑えることはできます。</a:t>
            </a:r>
          </a:p>
          <a:p>
            <a:pPr marL="0" indent="0"/>
            <a:r>
              <a:rPr lang="ja-JP" altLang="en-US" sz="1400" dirty="0">
                <a:latin typeface="MS PGothic"/>
                <a:ea typeface="MS PGothic"/>
                <a:cs typeface="MS PGothic"/>
                <a:sym typeface="MS PGothic"/>
              </a:rPr>
              <a:t>　全国各地で発生する自然災害を他人事ではなく、「自分のこと」として捉え、まずは、それぞれのご家庭からできる身近な取り組みから実践していただき、少しづつ近所や地域に防災の取り組みを広げていくことが大切です。</a:t>
            </a:r>
          </a:p>
          <a:p>
            <a:pPr marL="0" indent="0"/>
            <a:r>
              <a:rPr lang="ja-JP" altLang="en-US" sz="1400" dirty="0"/>
              <a:t>・建物の耐震化、食料等の備蓄、家具の固定   </a:t>
            </a:r>
          </a:p>
          <a:p>
            <a:pPr marL="0" indent="0"/>
            <a:r>
              <a:rPr lang="ja-JP" altLang="en-US" sz="1400" dirty="0"/>
              <a:t>・各種ハザードマップの確認</a:t>
            </a:r>
          </a:p>
          <a:p>
            <a:pPr marL="0" indent="0"/>
            <a:r>
              <a:rPr lang="ja-JP" altLang="en-US" sz="1400" dirty="0"/>
              <a:t>・市町、地区の防災訓練へ参加</a:t>
            </a:r>
          </a:p>
          <a:p>
            <a:pPr marL="0" indent="0"/>
            <a:r>
              <a:rPr lang="ja-JP" altLang="en-US" sz="1400" dirty="0"/>
              <a:t>・勉強会等に参加し、地域の災害リスクを知ること</a:t>
            </a:r>
          </a:p>
          <a:p>
            <a:pPr marL="0" indent="0"/>
            <a:r>
              <a:rPr lang="ja-JP" altLang="en-US" sz="1400" dirty="0"/>
              <a:t>・防災士資格の取得</a:t>
            </a:r>
          </a:p>
          <a:p>
            <a:pPr marL="0" indent="0"/>
            <a:r>
              <a:rPr lang="ja-JP" altLang="en-US" sz="1400" dirty="0">
                <a:latin typeface="MS PGothic"/>
                <a:ea typeface="MS PGothic"/>
                <a:cs typeface="MS PGothic"/>
                <a:sym typeface="MS PGothic"/>
              </a:rPr>
              <a:t>などにより、自分の身を守る「自助」と地域で助け合う「共助」の力を高めることが、地域防災力の向上に繋がります。まずはできることから始めてください。</a:t>
            </a:r>
          </a:p>
        </p:txBody>
      </p:sp>
      <p:sp>
        <p:nvSpPr>
          <p:cNvPr id="294" name="Google Shape;294;p35: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29</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6:notes"/>
          <p:cNvSpPr>
            <a:spLocks noGrp="1" noRot="1" noChangeAspect="1"/>
          </p:cNvSpPr>
          <p:nvPr>
            <p:ph type="sldImg" idx="2"/>
          </p:nvPr>
        </p:nvSpPr>
        <p:spPr>
          <a:xfrm>
            <a:off x="461963" y="954088"/>
            <a:ext cx="5983287" cy="3365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0" name="Google Shape;300;p36: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ご不明点等ございましたら、資料に記載しました連絡先までお問い合わせください。</a:t>
            </a:r>
          </a:p>
          <a:p>
            <a:pPr marL="0" indent="0"/>
            <a:r>
              <a:rPr lang="ja-JP" altLang="en-US" sz="1400" dirty="0">
                <a:latin typeface="MS PGothic"/>
                <a:ea typeface="MS PGothic"/>
                <a:cs typeface="MS PGothic"/>
                <a:sym typeface="MS PGothic"/>
              </a:rPr>
              <a:t>　ご清聴ありがとうございました。</a:t>
            </a:r>
            <a:endParaRPr lang="ja-JP" altLang="en-US"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MS PGothic"/>
                <a:ea typeface="MS PGothic"/>
                <a:cs typeface="MS PGothic"/>
                <a:sym typeface="MS PGothic"/>
              </a:rPr>
              <a:t>　令和６年能登半島地震は、令和６年１月１日の１６時１０分、　能登地方を震源とする最大マグニチュード７．６の地震であり、</a:t>
            </a:r>
          </a:p>
          <a:p>
            <a:pPr marL="0" indent="0"/>
            <a:r>
              <a:rPr lang="ja-JP" altLang="en-US" sz="1400" dirty="0">
                <a:latin typeface="MS PGothic"/>
                <a:ea typeface="MS PGothic"/>
                <a:cs typeface="MS PGothic"/>
                <a:sym typeface="MS PGothic"/>
              </a:rPr>
              <a:t>県内で初めて、輪島市と志賀町で最大震度７を観測したほか、能登地方の広い範囲で震度６強や６弱の揺れを観測するなど、県内全域で震度４以上の地震が観測されました。</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写真にある通り、海岸沿いの地域で隆起が発生したり、輪島市では大規模な火災が発生したりと、揺れによる建物倒壊以外の大きな被害も発生しました。また、能登地方につながる唯一の幹線道路である、のと里山海道をはじめ、国道</a:t>
            </a:r>
            <a:r>
              <a:rPr lang="en-US" altLang="ja-JP" sz="1400" dirty="0">
                <a:latin typeface="MS PGothic"/>
                <a:ea typeface="MS PGothic"/>
                <a:cs typeface="MS PGothic"/>
                <a:sym typeface="MS PGothic"/>
              </a:rPr>
              <a:t>249</a:t>
            </a:r>
            <a:r>
              <a:rPr lang="ja-JP" altLang="en-US" sz="1400" dirty="0">
                <a:latin typeface="MS PGothic"/>
                <a:ea typeface="MS PGothic"/>
                <a:cs typeface="MS PGothic"/>
                <a:sym typeface="MS PGothic"/>
              </a:rPr>
              <a:t>号線や珠洲道路といった主要道路が、土砂崩れや道路陥没等によって寸断される事態が発生しました。</a:t>
            </a:r>
          </a:p>
          <a:p>
            <a:pPr marL="0" indent="0"/>
            <a:endParaRPr lang="ja-JP" altLang="en-US" sz="1400" dirty="0">
              <a:latin typeface="MS PGothic"/>
              <a:ea typeface="MS PGothic"/>
              <a:cs typeface="MS PGothic"/>
              <a:sym typeface="MS PGothic"/>
            </a:endParaRPr>
          </a:p>
          <a:p>
            <a:pPr marL="0" indent="0"/>
            <a:r>
              <a:rPr lang="ja-JP" altLang="en-US" sz="1400" dirty="0">
                <a:latin typeface="MS PGothic"/>
                <a:ea typeface="MS PGothic"/>
                <a:cs typeface="MS PGothic"/>
                <a:sym typeface="MS PGothic"/>
              </a:rPr>
              <a:t>　死者数は６００人を超え、そのうち半数以上が災害による負傷の悪化や避難生活などにおける身体的負担が原因の災害関連死によるものです。住家被害は１１万棟を超え、旧耐震基準の建物が多く倒壊し、甚大な被害が発生しました。</a:t>
            </a:r>
          </a:p>
        </p:txBody>
      </p:sp>
      <p:sp>
        <p:nvSpPr>
          <p:cNvPr id="112" name="Google Shape;112;p4: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6: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明朝" panose="02020609040205080304" pitchFamily="17" charset="-128"/>
                <a:ea typeface="ＭＳ 明朝" panose="02020609040205080304" pitchFamily="17" charset="-128"/>
              </a:rPr>
              <a:t>★★被災地でご自身や家族に直接被害を受けた方にとってはつらいお話になると思います。適宜こちらのページは飛ばしても構いません。★★</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令和６年能登半島地震が起きた１月１日の１６時１０分、皆さんは何をしていましたか？</a:t>
            </a:r>
          </a:p>
          <a:p>
            <a:pPr marL="0" indent="0"/>
            <a:r>
              <a:rPr lang="ja-JP" altLang="en-US" sz="1400" dirty="0">
                <a:latin typeface="ＭＳ ゴシック" panose="020B0609070205080204" pitchFamily="49" charset="-128"/>
                <a:ea typeface="ＭＳ ゴシック" panose="020B0609070205080204" pitchFamily="49" charset="-128"/>
              </a:rPr>
              <a:t>　家族や建物に被害を受けた方はいらっしゃいますか？</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明朝" panose="02020609040205080304" pitchFamily="17" charset="-128"/>
                <a:ea typeface="ＭＳ 明朝" panose="02020609040205080304" pitchFamily="17" charset="-128"/>
              </a:rPr>
              <a:t>★★時間に余裕があれば手を挙げていただいたり、近くの皆さんでお話していただいたりと、経験談の共有をしてみましょう★★</a:t>
            </a:r>
          </a:p>
        </p:txBody>
      </p:sp>
      <p:sp>
        <p:nvSpPr>
          <p:cNvPr id="119" name="Google Shape;119;p6: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8: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8: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ここまで、能登半島地震を中心にお話してきましたが、</a:t>
            </a:r>
          </a:p>
          <a:p>
            <a:pPr marL="0" indent="0"/>
            <a:r>
              <a:rPr lang="ja-JP" altLang="en-US" sz="1400" dirty="0">
                <a:latin typeface="ＭＳ ゴシック" panose="020B0609070205080204" pitchFamily="49" charset="-128"/>
                <a:ea typeface="ＭＳ ゴシック" panose="020B0609070205080204" pitchFamily="49" charset="-128"/>
              </a:rPr>
              <a:t>県内には、加賀地方・能登地方ともに、今後、大規模な地震を引き起こす可能性のある活断層がいくつも確認されています。</a:t>
            </a:r>
          </a:p>
          <a:p>
            <a:pPr marL="0" indent="0"/>
            <a:r>
              <a:rPr lang="ja-JP" altLang="en-US" sz="1400" dirty="0">
                <a:latin typeface="ＭＳ ゴシック" panose="020B0609070205080204" pitchFamily="49" charset="-128"/>
                <a:ea typeface="ＭＳ ゴシック" panose="020B0609070205080204" pitchFamily="49" charset="-128"/>
              </a:rPr>
              <a:t>　ここからは、石川県が令和７年５月に公表した、地震被害想定についてお話させていただきます。</a:t>
            </a:r>
          </a:p>
        </p:txBody>
      </p:sp>
      <p:sp>
        <p:nvSpPr>
          <p:cNvPr id="127" name="Google Shape;127;p8: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　県では、国による活断層に関する最新の研究成果に基づき、地図で示した９つの断層帯を対象に、「地震被害想定調査」を行い、今年の５月に公表しました。</a:t>
            </a:r>
          </a:p>
          <a:p>
            <a:pPr marL="0" indent="0">
              <a:buClr>
                <a:schemeClr val="dk1"/>
              </a:buClr>
              <a:buSzPts val="1200"/>
            </a:pPr>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地図をご覧いただくと、北から南まで、県内を囲うように複数の活断層があることが見てとれるかと思います。</a:t>
            </a:r>
          </a:p>
          <a:p>
            <a:pPr marL="0" indent="0"/>
            <a:r>
              <a:rPr lang="ja-JP" altLang="en-US" sz="1400" dirty="0">
                <a:latin typeface="ＭＳ ゴシック" panose="020B0609070205080204" pitchFamily="49" charset="-128"/>
                <a:ea typeface="ＭＳ ゴシック" panose="020B0609070205080204" pitchFamily="49" charset="-128"/>
              </a:rPr>
              <a:t>この調査では、県内のすべての市や町で、最大震度６強以上が想定される結果となっていますので、能登地方だけでなく、加賀地方も含め、県内全域で地震への備えが必要だということをご理解ください。</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ここから、被害想定結果の一部をご説明しますが、お時間も限られていますので、詳しい内容については、「石川県地震被害想定」で検索いただき後ほどご確認いただけますと幸いです。</a:t>
            </a:r>
          </a:p>
        </p:txBody>
      </p:sp>
      <p:sp>
        <p:nvSpPr>
          <p:cNvPr id="134" name="Google Shape;134;p9: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10:notes"/>
          <p:cNvSpPr txBox="1">
            <a:spLocks noGrp="1"/>
          </p:cNvSpPr>
          <p:nvPr>
            <p:ph type="body" idx="1"/>
          </p:nvPr>
        </p:nvSpPr>
        <p:spPr>
          <a:xfrm>
            <a:off x="710407" y="4925414"/>
            <a:ext cx="5683250" cy="4029880"/>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ゴシック" panose="020B0609070205080204" pitchFamily="49" charset="-128"/>
                <a:ea typeface="ＭＳ ゴシック" panose="020B0609070205080204" pitchFamily="49" charset="-128"/>
              </a:rPr>
              <a:t>　調査をおこなった９つの断層帯のうち、建物被害・人的被害・避難者数が最大となったのは、津幡町から金沢市の直下を通り、白山市まで延びる「森本・富樫断層帯（もりもと・とがしだんそうたい）」です。</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住宅や人口が密集している市街地の直下で発生する地震ですので、揺れや地震火災などにより、建物の全壊・全焼　約４万７千棟、死者　約２千２百人が発生するとともに、県内のおよそ５人に１人（約１８％）にあたる約１９万２千人もの避難者が発生する想定結果となっています。</a:t>
            </a:r>
          </a:p>
          <a:p>
            <a:pPr marL="0" indent="0"/>
            <a:r>
              <a:rPr lang="ja-JP" altLang="en-US" sz="1400" dirty="0">
                <a:latin typeface="ＭＳ ゴシック" panose="020B0609070205080204" pitchFamily="49" charset="-128"/>
                <a:ea typeface="ＭＳ ゴシック" panose="020B0609070205080204" pitchFamily="49" charset="-128"/>
              </a:rPr>
              <a:t>２枚の地図のうち、左側が揺れの強さを色分けして示した「震度分布図」で、右側が液状化の発生可能性を危険度ごとに色分けして示した「液状化危険度分布図」となっています。</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あくまで被害のシミュレーション結果ですので、必ずこのような被害が発生するものではありませんが、今後起こり得る大規模地震をイメージいただければと思います。</a:t>
            </a:r>
          </a:p>
        </p:txBody>
      </p:sp>
      <p:sp>
        <p:nvSpPr>
          <p:cNvPr id="141" name="Google Shape;141;p10: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a:spLocks noGrp="1" noRot="1" noChangeAspect="1"/>
          </p:cNvSpPr>
          <p:nvPr>
            <p:ph type="sldImg" idx="2"/>
          </p:nvPr>
        </p:nvSpPr>
        <p:spPr>
          <a:xfrm>
            <a:off x="479425" y="1277938"/>
            <a:ext cx="6145213" cy="3455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1:notes"/>
          <p:cNvSpPr txBox="1">
            <a:spLocks noGrp="1"/>
          </p:cNvSpPr>
          <p:nvPr>
            <p:ph type="body" idx="1"/>
          </p:nvPr>
        </p:nvSpPr>
        <p:spPr>
          <a:xfrm>
            <a:off x="710407" y="4925414"/>
            <a:ext cx="5683250" cy="4955049"/>
          </a:xfrm>
          <a:prstGeom prst="rect">
            <a:avLst/>
          </a:prstGeom>
          <a:noFill/>
          <a:ln>
            <a:noFill/>
          </a:ln>
        </p:spPr>
        <p:txBody>
          <a:bodyPr spcFirstLastPara="1" wrap="square" lIns="94551" tIns="47250" rIns="94551" bIns="47250" anchor="t" anchorCtr="0">
            <a:noAutofit/>
          </a:bodyPr>
          <a:lstStyle/>
          <a:p>
            <a:pPr marL="0" indent="0"/>
            <a:r>
              <a:rPr lang="ja-JP" altLang="en-US" sz="1400" dirty="0">
                <a:latin typeface="ＭＳ 明朝" panose="02020609040205080304" pitchFamily="17" charset="-128"/>
                <a:ea typeface="ＭＳ 明朝" panose="02020609040205080304" pitchFamily="17" charset="-128"/>
              </a:rPr>
              <a:t>★★４地区別（奥能登・中能登・県央・南加賀）に記載、該当する地区のみの説明でも構いません★★</a:t>
            </a:r>
          </a:p>
          <a:p>
            <a:pPr marL="0" indent="0"/>
            <a:r>
              <a:rPr lang="ja-JP" altLang="en-US" sz="1400" dirty="0">
                <a:latin typeface="ＭＳ ゴシック" panose="020B0609070205080204" pitchFamily="49" charset="-128"/>
                <a:ea typeface="ＭＳ ゴシック" panose="020B0609070205080204" pitchFamily="49" charset="-128"/>
              </a:rPr>
              <a:t>　次に、皆さまのお住まいの市や町で想定される主な被害を見ていきます。</a:t>
            </a:r>
          </a:p>
          <a:p>
            <a:pPr marL="0" indent="0"/>
            <a:r>
              <a:rPr lang="ja-JP" altLang="en-US" sz="1400" dirty="0">
                <a:latin typeface="ＭＳ ゴシック" panose="020B0609070205080204" pitchFamily="49" charset="-128"/>
                <a:ea typeface="ＭＳ ゴシック" panose="020B0609070205080204" pitchFamily="49" charset="-128"/>
              </a:rPr>
              <a:t>　調査を行った地震のうち、市町ごとに最も被害を大きくなったものの結果を記載しています。断層帯との位置関係や、特に揺れが強い場所の建物の立地状況などにより市町ごとに結果が異なっています。</a:t>
            </a:r>
          </a:p>
          <a:p>
            <a:pPr marL="0" indent="0"/>
            <a:endParaRPr lang="ja-JP" altLang="en-US" sz="1400" dirty="0">
              <a:latin typeface="ＭＳ ゴシック" panose="020B0609070205080204" pitchFamily="49" charset="-128"/>
              <a:ea typeface="ＭＳ ゴシック" panose="020B0609070205080204" pitchFamily="49" charset="-128"/>
            </a:endParaRPr>
          </a:p>
          <a:p>
            <a:pPr marL="0" indent="0"/>
            <a:r>
              <a:rPr lang="ja-JP" altLang="en-US" sz="1400" dirty="0">
                <a:latin typeface="ＭＳ ゴシック" panose="020B0609070205080204" pitchFamily="49" charset="-128"/>
                <a:ea typeface="ＭＳ ゴシック" panose="020B0609070205080204" pitchFamily="49" charset="-128"/>
              </a:rPr>
              <a:t>　まず、奥能登地区ですが、</a:t>
            </a:r>
          </a:p>
          <a:p>
            <a:pPr marL="0" indent="0"/>
            <a:r>
              <a:rPr lang="ja-JP" altLang="en-US" sz="1400" dirty="0">
                <a:latin typeface="ＭＳ ゴシック" panose="020B0609070205080204" pitchFamily="49" charset="-128"/>
                <a:ea typeface="ＭＳ ゴシック" panose="020B0609070205080204" pitchFamily="49" charset="-128"/>
              </a:rPr>
              <a:t>・輪島市では、建物の全壊・全焼　約８，５００棟、死者約５００人、避難者約１３，７００人、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・穴水町では、建物の全壊・全焼　約８００棟、死者約５０人、避難者約１，５００人、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・珠洲市では、建物の全壊・全焼　約１１，５００棟、死者約６６０人、避難者約８，０００人、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・能登町では、建物の全壊・全焼　約４，２００棟、死者約２４０人、避難者約５，８００人、</a:t>
            </a:r>
          </a:p>
          <a:p>
            <a:pPr marL="0" indent="0">
              <a:buClr>
                <a:schemeClr val="dk1"/>
              </a:buClr>
              <a:buSzPts val="1200"/>
            </a:pPr>
            <a:r>
              <a:rPr lang="ja-JP" altLang="en-US" sz="1400" dirty="0">
                <a:latin typeface="ＭＳ ゴシック" panose="020B0609070205080204" pitchFamily="49" charset="-128"/>
                <a:ea typeface="ＭＳ ゴシック" panose="020B0609070205080204" pitchFamily="49" charset="-128"/>
              </a:rPr>
              <a:t>が想定される結果となっています。</a:t>
            </a:r>
          </a:p>
        </p:txBody>
      </p:sp>
      <p:sp>
        <p:nvSpPr>
          <p:cNvPr id="148" name="Google Shape;148;p11:notes"/>
          <p:cNvSpPr txBox="1">
            <a:spLocks noGrp="1"/>
          </p:cNvSpPr>
          <p:nvPr>
            <p:ph type="sldNum" idx="12"/>
          </p:nvPr>
        </p:nvSpPr>
        <p:spPr>
          <a:xfrm>
            <a:off x="4024003" y="9721112"/>
            <a:ext cx="3078428" cy="513506"/>
          </a:xfrm>
          <a:prstGeom prst="rect">
            <a:avLst/>
          </a:prstGeom>
          <a:noFill/>
          <a:ln>
            <a:noFill/>
          </a:ln>
        </p:spPr>
        <p:txBody>
          <a:bodyPr spcFirstLastPara="1" wrap="square" lIns="94551" tIns="47250" rIns="94551" bIns="47250" anchor="b" anchorCtr="0">
            <a:noAutofit/>
          </a:bodyPr>
          <a:lstStyle/>
          <a:p>
            <a:pPr algn="r">
              <a:buSzPts val="1400"/>
            </a:pPr>
            <a:fld id="{00000000-1234-1234-1234-123412341234}" type="slidenum">
              <a:rPr lang="en-US" altLang="ja-JP"/>
              <a:pPr algn="r">
                <a:buSzPts val="1400"/>
              </a:pPr>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0"/>
        <p:cNvGrpSpPr/>
        <p:nvPr/>
      </p:nvGrpSpPr>
      <p:grpSpPr>
        <a:xfrm>
          <a:off x="0" y="0"/>
          <a:ext cx="0" cy="0"/>
          <a:chOff x="0" y="0"/>
          <a:chExt cx="0" cy="0"/>
        </a:xfrm>
      </p:grpSpPr>
      <p:sp>
        <p:nvSpPr>
          <p:cNvPr id="11" name="Google Shape;11;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5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3" name="Google Shape;1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 name="Google Shape;1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1"/>
        <p:cNvGrpSpPr/>
        <p:nvPr/>
      </p:nvGrpSpPr>
      <p:grpSpPr>
        <a:xfrm>
          <a:off x="0" y="0"/>
          <a:ext cx="0" cy="0"/>
          <a:chOff x="0" y="0"/>
          <a:chExt cx="0" cy="0"/>
        </a:xfrm>
      </p:grpSpPr>
      <p:sp>
        <p:nvSpPr>
          <p:cNvPr id="62" name="Google Shape;62;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59"/>
          <p:cNvSpPr>
            <a:spLocks noGrp="1"/>
          </p:cNvSpPr>
          <p:nvPr>
            <p:ph type="pic" idx="2"/>
          </p:nvPr>
        </p:nvSpPr>
        <p:spPr>
          <a:xfrm>
            <a:off x="5183188" y="987425"/>
            <a:ext cx="6172200" cy="4873625"/>
          </a:xfrm>
          <a:prstGeom prst="rect">
            <a:avLst/>
          </a:prstGeom>
          <a:noFill/>
          <a:ln>
            <a:noFill/>
          </a:ln>
        </p:spPr>
      </p:sp>
      <p:sp>
        <p:nvSpPr>
          <p:cNvPr id="64" name="Google Shape;64;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65" name="Google Shape;6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6" name="Google Shape;6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 name="Google Shape;6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68"/>
        <p:cNvGrpSpPr/>
        <p:nvPr/>
      </p:nvGrpSpPr>
      <p:grpSpPr>
        <a:xfrm>
          <a:off x="0" y="0"/>
          <a:ext cx="0" cy="0"/>
          <a:chOff x="0" y="0"/>
          <a:chExt cx="0" cy="0"/>
        </a:xfrm>
      </p:grpSpPr>
      <p:sp>
        <p:nvSpPr>
          <p:cNvPr id="69" name="Google Shape;6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Google Shape;7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2" name="Google Shape;7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3" name="Google Shape;7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6"/>
        <p:cNvGrpSpPr/>
        <p:nvPr/>
      </p:nvGrpSpPr>
      <p:grpSpPr>
        <a:xfrm>
          <a:off x="0" y="0"/>
          <a:ext cx="0" cy="0"/>
          <a:chOff x="0" y="0"/>
          <a:chExt cx="0" cy="0"/>
        </a:xfrm>
      </p:grpSpPr>
      <p:sp>
        <p:nvSpPr>
          <p:cNvPr id="17" name="Google Shape;17;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575"/>
              </a:buClr>
              <a:buSzPts val="2400"/>
              <a:buFont typeface="Arial"/>
              <a:buNone/>
              <a:defRPr sz="2400" b="0" i="0" u="none" strike="noStrike" cap="none">
                <a:solidFill>
                  <a:srgbClr val="757575"/>
                </a:solidFill>
                <a:latin typeface="Arial"/>
                <a:ea typeface="Arial"/>
                <a:cs typeface="Arial"/>
                <a:sym typeface="Arial"/>
              </a:defRPr>
            </a:lvl1pPr>
            <a:lvl2pPr marL="914400" marR="0" lvl="1" indent="-228600" algn="l" rtl="0">
              <a:lnSpc>
                <a:spcPct val="90000"/>
              </a:lnSpc>
              <a:spcBef>
                <a:spcPts val="500"/>
              </a:spcBef>
              <a:spcAft>
                <a:spcPts val="0"/>
              </a:spcAft>
              <a:buClr>
                <a:srgbClr val="757575"/>
              </a:buClr>
              <a:buSzPts val="2000"/>
              <a:buFont typeface="Arial"/>
              <a:buNone/>
              <a:defRPr sz="2000" b="0" i="0" u="none" strike="noStrike" cap="none">
                <a:solidFill>
                  <a:srgbClr val="757575"/>
                </a:solidFill>
                <a:latin typeface="Arial"/>
                <a:ea typeface="Arial"/>
                <a:cs typeface="Arial"/>
                <a:sym typeface="Arial"/>
              </a:defRPr>
            </a:lvl2pPr>
            <a:lvl3pPr marL="1371600" marR="0" lvl="2" indent="-228600" algn="l" rtl="0">
              <a:lnSpc>
                <a:spcPct val="90000"/>
              </a:lnSpc>
              <a:spcBef>
                <a:spcPts val="500"/>
              </a:spcBef>
              <a:spcAft>
                <a:spcPts val="0"/>
              </a:spcAft>
              <a:buClr>
                <a:srgbClr val="757575"/>
              </a:buClr>
              <a:buSzPts val="1800"/>
              <a:buFont typeface="Arial"/>
              <a:buNone/>
              <a:defRPr sz="1800" b="0" i="0" u="none" strike="noStrike" cap="none">
                <a:solidFill>
                  <a:srgbClr val="757575"/>
                </a:solidFill>
                <a:latin typeface="Arial"/>
                <a:ea typeface="Arial"/>
                <a:cs typeface="Arial"/>
                <a:sym typeface="Arial"/>
              </a:defRPr>
            </a:lvl3pPr>
            <a:lvl4pPr marL="1828800" marR="0" lvl="3"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4pPr>
            <a:lvl5pPr marL="2286000" marR="0" lvl="4"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5pPr>
            <a:lvl6pPr marL="2743200" marR="0" lvl="5"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6pPr>
            <a:lvl7pPr marL="3200400" marR="0" lvl="6"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7pPr>
            <a:lvl8pPr marL="3657600" marR="0" lvl="7"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8pPr>
            <a:lvl9pPr marL="4114800" marR="0" lvl="8"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9pPr>
          </a:lstStyle>
          <a:p>
            <a:endParaRPr/>
          </a:p>
        </p:txBody>
      </p:sp>
      <p:sp>
        <p:nvSpPr>
          <p:cNvPr id="19" name="Google Shape;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Google Shape;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p:cSld name="1_タイトルとコンテンツ">
    <p:spTree>
      <p:nvGrpSpPr>
        <p:cNvPr id="1" name="Shape 2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3"/>
        <p:cNvGrpSpPr/>
        <p:nvPr/>
      </p:nvGrpSpPr>
      <p:grpSpPr>
        <a:xfrm>
          <a:off x="0" y="0"/>
          <a:ext cx="0" cy="0"/>
          <a:chOff x="0" y="0"/>
          <a:chExt cx="0" cy="0"/>
        </a:xfrm>
      </p:grpSpPr>
      <p:sp>
        <p:nvSpPr>
          <p:cNvPr id="24" name="Google Shape;24;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Google Shape;2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 name="Google Shape;2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 name="Google Shape;2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 name="Google Shape;32;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4" name="Google Shape;3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5" name="Google Shape;3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6"/>
        <p:cNvGrpSpPr/>
        <p:nvPr/>
      </p:nvGrpSpPr>
      <p:grpSpPr>
        <a:xfrm>
          <a:off x="0" y="0"/>
          <a:ext cx="0" cy="0"/>
          <a:chOff x="0" y="0"/>
          <a:chExt cx="0" cy="0"/>
        </a:xfrm>
      </p:grpSpPr>
      <p:sp>
        <p:nvSpPr>
          <p:cNvPr id="37" name="Google Shape;37;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9" name="Google Shape;39;p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1" name="Google Shape;41;p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Google Shape;4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3" name="Google Shape;4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 name="Google Shape;4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5"/>
        <p:cNvGrpSpPr/>
        <p:nvPr/>
      </p:nvGrpSpPr>
      <p:grpSpPr>
        <a:xfrm>
          <a:off x="0" y="0"/>
          <a:ext cx="0" cy="0"/>
          <a:chOff x="0" y="0"/>
          <a:chExt cx="0" cy="0"/>
        </a:xfrm>
      </p:grpSpPr>
      <p:sp>
        <p:nvSpPr>
          <p:cNvPr id="46" name="Google Shape;46;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8" name="Google Shape;4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9" name="Google Shape;4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0"/>
        <p:cNvGrpSpPr/>
        <p:nvPr/>
      </p:nvGrpSpPr>
      <p:grpSpPr>
        <a:xfrm>
          <a:off x="0" y="0"/>
          <a:ext cx="0" cy="0"/>
          <a:chOff x="0" y="0"/>
          <a:chExt cx="0" cy="0"/>
        </a:xfrm>
      </p:grpSpPr>
      <p:sp>
        <p:nvSpPr>
          <p:cNvPr id="51" name="Google Shape;5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2" name="Google Shape;5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3" name="Google Shape;5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4"/>
        <p:cNvGrpSpPr/>
        <p:nvPr/>
      </p:nvGrpSpPr>
      <p:grpSpPr>
        <a:xfrm>
          <a:off x="0" y="0"/>
          <a:ext cx="0" cy="0"/>
          <a:chOff x="0" y="0"/>
          <a:chExt cx="0" cy="0"/>
        </a:xfrm>
      </p:grpSpPr>
      <p:sp>
        <p:nvSpPr>
          <p:cNvPr id="55" name="Google Shape;55;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5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7" name="Google Shape;57;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8" name="Google Shape;5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 name="Google Shape;5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0" name="Google Shape;6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image" Target="../media/image42.emf"/><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4.emf"/><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5.emf"/><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6.png"/><Relationship Id="rId7"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4.emf"/><Relationship Id="rId4" Type="http://schemas.openxmlformats.org/officeDocument/2006/relationships/image" Target="../media/image55.emf"/></Relationships>
</file>

<file path=ppt/slides/_rels/slide24.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png"/><Relationship Id="rId7" Type="http://schemas.openxmlformats.org/officeDocument/2006/relationships/image" Target="../media/image65.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4.emf"/><Relationship Id="rId11" Type="http://schemas.openxmlformats.org/officeDocument/2006/relationships/image" Target="../media/image69.png"/><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55.emf"/><Relationship Id="rId9" Type="http://schemas.openxmlformats.org/officeDocument/2006/relationships/image" Target="../media/image67.e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0.emf"/><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png"/><Relationship Id="rId7" Type="http://schemas.openxmlformats.org/officeDocument/2006/relationships/image" Target="../media/image73.emf"/><Relationship Id="rId12" Type="http://schemas.openxmlformats.org/officeDocument/2006/relationships/image" Target="../media/image78.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2.emf"/><Relationship Id="rId11" Type="http://schemas.openxmlformats.org/officeDocument/2006/relationships/image" Target="../media/image77.emf"/><Relationship Id="rId5" Type="http://schemas.openxmlformats.org/officeDocument/2006/relationships/image" Target="../media/image71.emf"/><Relationship Id="rId10" Type="http://schemas.openxmlformats.org/officeDocument/2006/relationships/image" Target="../media/image76.emf"/><Relationship Id="rId4" Type="http://schemas.openxmlformats.org/officeDocument/2006/relationships/image" Target="../media/image55.emf"/><Relationship Id="rId9" Type="http://schemas.openxmlformats.org/officeDocument/2006/relationships/image" Target="../media/image75.emf"/></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1.e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55.emf"/></Relationships>
</file>

<file path=ppt/slides/_rels/slide28.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6.png"/><Relationship Id="rId7" Type="http://schemas.openxmlformats.org/officeDocument/2006/relationships/image" Target="../media/image84.emf"/><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55.emf"/><Relationship Id="rId9" Type="http://schemas.openxmlformats.org/officeDocument/2006/relationships/image" Target="../media/image86.emf"/></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55.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89.emf"/><Relationship Id="rId7" Type="http://schemas.openxmlformats.org/officeDocument/2006/relationships/image" Target="../media/image91.emf"/><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0.emf"/><Relationship Id="rId5" Type="http://schemas.openxmlformats.org/officeDocument/2006/relationships/image" Target="../media/image55.emf"/><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6.png"/><Relationship Id="rId7"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png"/><Relationship Id="rId10" Type="http://schemas.openxmlformats.org/officeDocument/2006/relationships/image" Target="../media/image22.emf"/><Relationship Id="rId4" Type="http://schemas.openxmlformats.org/officeDocument/2006/relationships/image" Target="../media/image6.png"/><Relationship Id="rId9"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png"/><Relationship Id="rId7"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6.png"/><Relationship Id="rId10" Type="http://schemas.openxmlformats.org/officeDocument/2006/relationships/image" Target="../media/image34.emf"/><Relationship Id="rId4" Type="http://schemas.openxmlformats.org/officeDocument/2006/relationships/image" Target="../media/image29.emf"/><Relationship Id="rId9" Type="http://schemas.openxmlformats.org/officeDocument/2006/relationships/image" Target="../media/image33.emf"/></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13" name="図 12" descr="パソコンの画面&#10;&#10;AI 生成コンテンツは誤りを含む可能性があります。">
            <a:extLst>
              <a:ext uri="{FF2B5EF4-FFF2-40B4-BE49-F238E27FC236}">
                <a16:creationId xmlns:a16="http://schemas.microsoft.com/office/drawing/2014/main" id="{195F4DB6-E2F7-A730-1329-E31F040CE9E4}"/>
              </a:ext>
            </a:extLst>
          </p:cNvPr>
          <p:cNvPicPr>
            <a:picLocks noChangeAspect="1"/>
          </p:cNvPicPr>
          <p:nvPr/>
        </p:nvPicPr>
        <p:blipFill>
          <a:blip r:embed="rId3"/>
          <a:stretch>
            <a:fillRect/>
          </a:stretch>
        </p:blipFill>
        <p:spPr>
          <a:xfrm>
            <a:off x="0" y="0"/>
            <a:ext cx="12192000" cy="6858000"/>
          </a:xfrm>
          <a:prstGeom prst="rect">
            <a:avLst/>
          </a:prstGeom>
        </p:spPr>
      </p:pic>
      <p:sp>
        <p:nvSpPr>
          <p:cNvPr id="81" name="Google Shape;81;p1"/>
          <p:cNvSpPr txBox="1"/>
          <p:nvPr/>
        </p:nvSpPr>
        <p:spPr>
          <a:xfrm>
            <a:off x="1021605" y="2411248"/>
            <a:ext cx="5421924"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5000" b="1" u="none" strike="noStrike" cap="none">
                <a:solidFill>
                  <a:srgbClr val="000000"/>
                </a:solidFill>
                <a:latin typeface="Noto Sans JP SemiBold" panose="020B0200000000000000" pitchFamily="34" charset="-128"/>
                <a:ea typeface="Noto Sans JP SemiBold" panose="020B0200000000000000" pitchFamily="34" charset="-128"/>
                <a:sym typeface="Arial"/>
              </a:rPr>
              <a:t>地震への備え</a:t>
            </a:r>
            <a:endParaRPr sz="5000" b="1" dirty="0">
              <a:latin typeface="Noto Sans JP SemiBold" panose="020B0200000000000000" pitchFamily="34" charset="-128"/>
              <a:ea typeface="Noto Sans JP SemiBold" panose="020B0200000000000000" pitchFamily="34" charset="-128"/>
            </a:endParaRPr>
          </a:p>
        </p:txBody>
      </p:sp>
      <p:sp>
        <p:nvSpPr>
          <p:cNvPr id="2" name="テキスト ボックス 1">
            <a:extLst>
              <a:ext uri="{FF2B5EF4-FFF2-40B4-BE49-F238E27FC236}">
                <a16:creationId xmlns:a16="http://schemas.microsoft.com/office/drawing/2014/main" id="{1DDEA749-133D-AE77-0995-62AFE0F9F3C9}"/>
              </a:ext>
            </a:extLst>
          </p:cNvPr>
          <p:cNvSpPr txBox="1"/>
          <p:nvPr/>
        </p:nvSpPr>
        <p:spPr>
          <a:xfrm>
            <a:off x="1021606" y="3272982"/>
            <a:ext cx="3886283" cy="787588"/>
          </a:xfrm>
          <a:prstGeom prst="rect">
            <a:avLst/>
          </a:prstGeom>
          <a:noFill/>
        </p:spPr>
        <p:txBody>
          <a:bodyPr wrap="square" rtlCol="0">
            <a:spAutoFit/>
          </a:bodyPr>
          <a:lstStyle/>
          <a:p>
            <a:pPr>
              <a:lnSpc>
                <a:spcPct val="150000"/>
              </a:lnSpc>
            </a:pPr>
            <a:r>
              <a:rPr kumimoji="1" lang="ja-JP" altLang="en-US" sz="1600">
                <a:latin typeface="Noto Sans JP" panose="020B0200000000000000" pitchFamily="34" charset="-128"/>
                <a:ea typeface="Noto Sans JP" panose="020B0200000000000000" pitchFamily="34" charset="-128"/>
              </a:rPr>
              <a:t>令和６年能登半島地震及び</a:t>
            </a:r>
          </a:p>
          <a:p>
            <a:pPr>
              <a:lnSpc>
                <a:spcPct val="150000"/>
              </a:lnSpc>
            </a:pPr>
            <a:r>
              <a:rPr kumimoji="1" lang="ja-JP" altLang="en-US" sz="1600">
                <a:latin typeface="Noto Sans JP" panose="020B0200000000000000" pitchFamily="34" charset="-128"/>
                <a:ea typeface="Noto Sans JP" panose="020B0200000000000000" pitchFamily="34" charset="-128"/>
              </a:rPr>
              <a:t>令和７年地震被害想定調査から学ぶこと</a:t>
            </a:r>
          </a:p>
        </p:txBody>
      </p:sp>
      <p:sp>
        <p:nvSpPr>
          <p:cNvPr id="3" name="テキスト ボックス 2">
            <a:extLst>
              <a:ext uri="{FF2B5EF4-FFF2-40B4-BE49-F238E27FC236}">
                <a16:creationId xmlns:a16="http://schemas.microsoft.com/office/drawing/2014/main" id="{E12EC3E8-A448-CEAC-E067-B15EC9C5BD83}"/>
              </a:ext>
            </a:extLst>
          </p:cNvPr>
          <p:cNvSpPr txBox="1"/>
          <p:nvPr/>
        </p:nvSpPr>
        <p:spPr>
          <a:xfrm>
            <a:off x="2671860" y="4999586"/>
            <a:ext cx="2703160" cy="397929"/>
          </a:xfrm>
          <a:prstGeom prst="rect">
            <a:avLst/>
          </a:prstGeom>
          <a:noFill/>
        </p:spPr>
        <p:txBody>
          <a:bodyPr wrap="square" rtlCol="0">
            <a:spAutoFit/>
          </a:bodyPr>
          <a:lstStyle/>
          <a:p>
            <a:pPr>
              <a:lnSpc>
                <a:spcPct val="150000"/>
              </a:lnSpc>
            </a:pPr>
            <a:r>
              <a:rPr kumimoji="1" lang="ja-JP" altLang="en-US" sz="1500" b="1">
                <a:latin typeface="Noto Sans JP SemiBold" panose="020B0200000000000000" pitchFamily="34" charset="-128"/>
                <a:ea typeface="Noto Sans JP SemiBold" panose="020B0200000000000000" pitchFamily="34" charset="-128"/>
              </a:rPr>
              <a:t>石川県危機管理部危機対策課</a:t>
            </a:r>
          </a:p>
        </p:txBody>
      </p:sp>
      <p:pic>
        <p:nvPicPr>
          <p:cNvPr id="6" name="図 5">
            <a:extLst>
              <a:ext uri="{FF2B5EF4-FFF2-40B4-BE49-F238E27FC236}">
                <a16:creationId xmlns:a16="http://schemas.microsoft.com/office/drawing/2014/main" id="{5024D090-A59F-3081-9828-E4A3D4D4F5FE}"/>
              </a:ext>
            </a:extLst>
          </p:cNvPr>
          <p:cNvPicPr>
            <a:picLocks noChangeAspect="1"/>
          </p:cNvPicPr>
          <p:nvPr/>
        </p:nvPicPr>
        <p:blipFill>
          <a:blip r:embed="rId4"/>
          <a:stretch>
            <a:fillRect/>
          </a:stretch>
        </p:blipFill>
        <p:spPr>
          <a:xfrm>
            <a:off x="1079163" y="5052554"/>
            <a:ext cx="585923" cy="371084"/>
          </a:xfrm>
          <a:prstGeom prst="rect">
            <a:avLst/>
          </a:prstGeom>
        </p:spPr>
      </p:pic>
      <p:sp>
        <p:nvSpPr>
          <p:cNvPr id="9" name="テキスト ボックス 8">
            <a:extLst>
              <a:ext uri="{FF2B5EF4-FFF2-40B4-BE49-F238E27FC236}">
                <a16:creationId xmlns:a16="http://schemas.microsoft.com/office/drawing/2014/main" id="{1A55643C-799D-D01A-F067-C4753C6A600A}"/>
              </a:ext>
            </a:extLst>
          </p:cNvPr>
          <p:cNvSpPr txBox="1"/>
          <p:nvPr/>
        </p:nvSpPr>
        <p:spPr>
          <a:xfrm>
            <a:off x="1670288" y="4976581"/>
            <a:ext cx="972217" cy="459036"/>
          </a:xfrm>
          <a:prstGeom prst="rect">
            <a:avLst/>
          </a:prstGeom>
          <a:noFill/>
        </p:spPr>
        <p:txBody>
          <a:bodyPr wrap="square" rtlCol="0">
            <a:spAutoFit/>
          </a:bodyPr>
          <a:lstStyle/>
          <a:p>
            <a:pPr>
              <a:lnSpc>
                <a:spcPct val="150000"/>
              </a:lnSpc>
            </a:pPr>
            <a:r>
              <a:rPr kumimoji="1" lang="ja-JP" altLang="en-US" sz="1800" b="1">
                <a:latin typeface="Noto Sans JP SemiBold" panose="020B0200000000000000" pitchFamily="34" charset="-128"/>
                <a:ea typeface="Noto Sans JP SemiBold" panose="020B0200000000000000" pitchFamily="34" charset="-128"/>
              </a:rPr>
              <a:t>石川県</a:t>
            </a:r>
          </a:p>
        </p:txBody>
      </p:sp>
      <p:pic>
        <p:nvPicPr>
          <p:cNvPr id="15" name="図 14" descr="木製テーブルの上に置いている様々な建物&#10;&#10;AI 生成コンテンツは誤りを含む可能性があります。">
            <a:extLst>
              <a:ext uri="{FF2B5EF4-FFF2-40B4-BE49-F238E27FC236}">
                <a16:creationId xmlns:a16="http://schemas.microsoft.com/office/drawing/2014/main" id="{29A04974-E068-F236-E82B-9EE3B3735A43}"/>
              </a:ext>
            </a:extLst>
          </p:cNvPr>
          <p:cNvPicPr>
            <a:picLocks noChangeAspect="1"/>
          </p:cNvPicPr>
          <p:nvPr/>
        </p:nvPicPr>
        <p:blipFill>
          <a:blip r:embed="rId5"/>
          <a:stretch>
            <a:fillRect/>
          </a:stretch>
        </p:blipFill>
        <p:spPr>
          <a:xfrm>
            <a:off x="6096000" y="0"/>
            <a:ext cx="6096000" cy="6858000"/>
          </a:xfrm>
          <a:prstGeom prst="rect">
            <a:avLst/>
          </a:prstGeom>
        </p:spPr>
      </p:pic>
      <p:pic>
        <p:nvPicPr>
          <p:cNvPr id="16" name="図 15">
            <a:extLst>
              <a:ext uri="{FF2B5EF4-FFF2-40B4-BE49-F238E27FC236}">
                <a16:creationId xmlns:a16="http://schemas.microsoft.com/office/drawing/2014/main" id="{2BDEE0E7-AB8D-9027-279B-0D268DEB375F}"/>
              </a:ext>
            </a:extLst>
          </p:cNvPr>
          <p:cNvPicPr>
            <a:picLocks noChangeAspect="1"/>
          </p:cNvPicPr>
          <p:nvPr/>
        </p:nvPicPr>
        <p:blipFill>
          <a:blip r:embed="rId6"/>
          <a:stretch>
            <a:fillRect/>
          </a:stretch>
        </p:blipFill>
        <p:spPr>
          <a:xfrm>
            <a:off x="2604075" y="5047596"/>
            <a:ext cx="19050" cy="381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図 1" descr="マップ&#10;&#10;AI 生成コンテンツは誤りを含む可能性があります。">
            <a:extLst>
              <a:ext uri="{FF2B5EF4-FFF2-40B4-BE49-F238E27FC236}">
                <a16:creationId xmlns:a16="http://schemas.microsoft.com/office/drawing/2014/main" id="{F8E86142-F06A-B684-AF6A-229C19F5DACF}"/>
              </a:ext>
            </a:extLst>
          </p:cNvPr>
          <p:cNvPicPr>
            <a:picLocks noChangeAspect="1"/>
          </p:cNvPicPr>
          <p:nvPr/>
        </p:nvPicPr>
        <p:blipFill>
          <a:blip r:embed="rId3"/>
          <a:stretch>
            <a:fillRect/>
          </a:stretch>
        </p:blipFill>
        <p:spPr>
          <a:xfrm>
            <a:off x="2243024" y="2282825"/>
            <a:ext cx="4362450" cy="3937000"/>
          </a:xfrm>
          <a:prstGeom prst="rect">
            <a:avLst/>
          </a:prstGeom>
        </p:spPr>
      </p:pic>
      <p:grpSp>
        <p:nvGrpSpPr>
          <p:cNvPr id="3" name="グループ化 2">
            <a:extLst>
              <a:ext uri="{FF2B5EF4-FFF2-40B4-BE49-F238E27FC236}">
                <a16:creationId xmlns:a16="http://schemas.microsoft.com/office/drawing/2014/main" id="{7CF31B27-712C-133C-31E1-3D441655D6EA}"/>
              </a:ext>
            </a:extLst>
          </p:cNvPr>
          <p:cNvGrpSpPr/>
          <p:nvPr/>
        </p:nvGrpSpPr>
        <p:grpSpPr>
          <a:xfrm>
            <a:off x="0" y="0"/>
            <a:ext cx="12192000" cy="1276350"/>
            <a:chOff x="0" y="0"/>
            <a:chExt cx="12192000" cy="1276350"/>
          </a:xfrm>
        </p:grpSpPr>
        <p:grpSp>
          <p:nvGrpSpPr>
            <p:cNvPr id="4" name="Google Shape;93;p2">
              <a:extLst>
                <a:ext uri="{FF2B5EF4-FFF2-40B4-BE49-F238E27FC236}">
                  <a16:creationId xmlns:a16="http://schemas.microsoft.com/office/drawing/2014/main" id="{B8B297CE-40DA-62AA-26C1-ABE22CBEA395}"/>
                </a:ext>
              </a:extLst>
            </p:cNvPr>
            <p:cNvGrpSpPr/>
            <p:nvPr/>
          </p:nvGrpSpPr>
          <p:grpSpPr>
            <a:xfrm>
              <a:off x="0" y="0"/>
              <a:ext cx="12192000" cy="1276350"/>
              <a:chOff x="0" y="-1534249"/>
              <a:chExt cx="12192000" cy="1276350"/>
            </a:xfrm>
          </p:grpSpPr>
          <p:pic>
            <p:nvPicPr>
              <p:cNvPr id="9" name="Google Shape;94;p2">
                <a:extLst>
                  <a:ext uri="{FF2B5EF4-FFF2-40B4-BE49-F238E27FC236}">
                    <a16:creationId xmlns:a16="http://schemas.microsoft.com/office/drawing/2014/main" id="{3CB84A9C-4B25-A0E6-2CEB-CC42A18D9616}"/>
                  </a:ext>
                </a:extLst>
              </p:cNvPr>
              <p:cNvPicPr preferRelativeResize="0"/>
              <p:nvPr/>
            </p:nvPicPr>
            <p:blipFill rotWithShape="1">
              <a:blip r:embed="rId4">
                <a:alphaModFix/>
              </a:blip>
              <a:srcRect/>
              <a:stretch/>
            </p:blipFill>
            <p:spPr>
              <a:xfrm>
                <a:off x="0" y="-1534249"/>
                <a:ext cx="12192000" cy="1276350"/>
              </a:xfrm>
              <a:prstGeom prst="rect">
                <a:avLst/>
              </a:prstGeom>
              <a:noFill/>
              <a:ln>
                <a:noFill/>
              </a:ln>
            </p:spPr>
          </p:pic>
          <p:pic>
            <p:nvPicPr>
              <p:cNvPr id="10" name="Google Shape;95;p2" descr="挿絵 が含まれている画像&#10;&#10;自動的に生成された説明">
                <a:extLst>
                  <a:ext uri="{FF2B5EF4-FFF2-40B4-BE49-F238E27FC236}">
                    <a16:creationId xmlns:a16="http://schemas.microsoft.com/office/drawing/2014/main" id="{E6E68B5F-AEAA-2BFD-E7C7-06D6DDA5E29E}"/>
                  </a:ext>
                </a:extLst>
              </p:cNvPr>
              <p:cNvPicPr preferRelativeResize="0"/>
              <p:nvPr/>
            </p:nvPicPr>
            <p:blipFill rotWithShape="1">
              <a:blip r:embed="rId5">
                <a:alphaModFix/>
              </a:blip>
              <a:srcRect/>
              <a:stretch/>
            </p:blipFill>
            <p:spPr>
              <a:xfrm>
                <a:off x="0" y="-1534249"/>
                <a:ext cx="1911350" cy="1276350"/>
              </a:xfrm>
              <a:prstGeom prst="rect">
                <a:avLst/>
              </a:prstGeom>
              <a:noFill/>
              <a:ln>
                <a:noFill/>
              </a:ln>
            </p:spPr>
          </p:pic>
        </p:grpSp>
        <p:grpSp>
          <p:nvGrpSpPr>
            <p:cNvPr id="5" name="グループ化 4">
              <a:extLst>
                <a:ext uri="{FF2B5EF4-FFF2-40B4-BE49-F238E27FC236}">
                  <a16:creationId xmlns:a16="http://schemas.microsoft.com/office/drawing/2014/main" id="{8BD45032-B8E7-1A88-367F-F9DEE3F39798}"/>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B2E3BA2F-28D9-3AE9-D10E-FEEADC7118B8}"/>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F5075B28-C8A2-8676-6439-A2967B4DDBCC}"/>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111FB46E-4379-DF04-631D-502ABAA5265F}"/>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今後、起こり得る地震被害</a:t>
                </a:r>
                <a:r>
                  <a:rPr lang="ja-JP" altLang="en-US" sz="2400" b="1">
                    <a:solidFill>
                      <a:schemeClr val="tx1"/>
                    </a:solidFill>
                    <a:latin typeface="Noto Sans JP SemiBold" panose="020B0200000000000000" pitchFamily="34" charset="-128"/>
                    <a:ea typeface="Noto Sans JP SemiBold" panose="020B0200000000000000" pitchFamily="34" charset="-128"/>
                  </a:rPr>
                  <a:t>（地震被害想定結果）</a:t>
                </a:r>
              </a:p>
            </p:txBody>
          </p:sp>
        </p:grpSp>
      </p:grpSp>
      <p:sp>
        <p:nvSpPr>
          <p:cNvPr id="11" name="テキスト ボックス 10">
            <a:extLst>
              <a:ext uri="{FF2B5EF4-FFF2-40B4-BE49-F238E27FC236}">
                <a16:creationId xmlns:a16="http://schemas.microsoft.com/office/drawing/2014/main" id="{8282628F-930C-37B2-E8E5-BB764E5D3287}"/>
              </a:ext>
            </a:extLst>
          </p:cNvPr>
          <p:cNvSpPr txBox="1"/>
          <p:nvPr/>
        </p:nvSpPr>
        <p:spPr>
          <a:xfrm>
            <a:off x="534641" y="1567531"/>
            <a:ext cx="4595143" cy="596510"/>
          </a:xfrm>
          <a:prstGeom prst="rect">
            <a:avLst/>
          </a:prstGeom>
          <a:noFill/>
        </p:spPr>
        <p:txBody>
          <a:bodyPr wrap="square" rtlCol="0">
            <a:spAutoFit/>
          </a:bodyPr>
          <a:lstStyle/>
          <a:p>
            <a:pPr>
              <a:lnSpc>
                <a:spcPct val="110000"/>
              </a:lnSpc>
            </a:pPr>
            <a:r>
              <a:rPr kumimoji="1" lang="ja-JP" altLang="en-US" sz="3200" b="1">
                <a:solidFill>
                  <a:srgbClr val="A8921D"/>
                </a:solidFill>
                <a:latin typeface="Noto Sans JP SemiBold" panose="020B0200000000000000" pitchFamily="34" charset="-128"/>
                <a:ea typeface="Noto Sans JP SemiBold" panose="020B0200000000000000" pitchFamily="34" charset="-128"/>
              </a:rPr>
              <a:t>中能登地区</a:t>
            </a:r>
            <a:r>
              <a:rPr kumimoji="1" lang="ja-JP" altLang="en-US" sz="2400" b="1">
                <a:solidFill>
                  <a:schemeClr val="tx1"/>
                </a:solidFill>
                <a:latin typeface="Noto Sans JP SemiBold" panose="020B0200000000000000" pitchFamily="34" charset="-128"/>
                <a:ea typeface="Noto Sans JP SemiBold" panose="020B0200000000000000" pitchFamily="34" charset="-128"/>
              </a:rPr>
              <a:t>の被害想定結果</a:t>
            </a:r>
            <a:endParaRPr kumimoji="1" lang="ja-JP" altLang="en-US" sz="1800">
              <a:solidFill>
                <a:schemeClr val="tx1"/>
              </a:solidFill>
              <a:latin typeface="Noto Sans JP Medium" panose="020B0200000000000000" pitchFamily="34" charset="-128"/>
              <a:ea typeface="Noto Sans JP Medium" panose="020B0200000000000000" pitchFamily="34" charset="-128"/>
            </a:endParaRPr>
          </a:p>
        </p:txBody>
      </p:sp>
      <p:sp>
        <p:nvSpPr>
          <p:cNvPr id="12" name="テキスト ボックス 11">
            <a:extLst>
              <a:ext uri="{FF2B5EF4-FFF2-40B4-BE49-F238E27FC236}">
                <a16:creationId xmlns:a16="http://schemas.microsoft.com/office/drawing/2014/main" id="{AF709D29-9962-FA3C-3329-BB947807CB8A}"/>
              </a:ext>
            </a:extLst>
          </p:cNvPr>
          <p:cNvSpPr txBox="1"/>
          <p:nvPr/>
        </p:nvSpPr>
        <p:spPr>
          <a:xfrm>
            <a:off x="5093208" y="1639413"/>
            <a:ext cx="4595143" cy="451855"/>
          </a:xfrm>
          <a:prstGeom prst="rect">
            <a:avLst/>
          </a:prstGeom>
          <a:noFill/>
        </p:spPr>
        <p:txBody>
          <a:bodyPr wrap="square" rtlCol="0">
            <a:spAutoFit/>
          </a:bodyPr>
          <a:lstStyle/>
          <a:p>
            <a:pPr>
              <a:lnSpc>
                <a:spcPct val="110000"/>
              </a:lnSpc>
            </a:pPr>
            <a:r>
              <a:rPr kumimoji="1" lang="ja-JP" altLang="en-US" sz="1100" b="1">
                <a:solidFill>
                  <a:schemeClr val="tx1"/>
                </a:solidFill>
                <a:latin typeface="Noto Sans JP SemiBold" panose="020B0200000000000000" pitchFamily="34" charset="-128"/>
                <a:ea typeface="Noto Sans JP SemiBold" panose="020B0200000000000000" pitchFamily="34" charset="-128"/>
              </a:rPr>
              <a:t>各市町で最も被害が大きくなった地震の被害想定結果を記載</a:t>
            </a:r>
          </a:p>
          <a:p>
            <a:pPr>
              <a:lnSpc>
                <a:spcPct val="110000"/>
              </a:lnSpc>
            </a:pPr>
            <a:r>
              <a:rPr kumimoji="1" lang="ja-JP" altLang="en-US" sz="1100" b="1">
                <a:solidFill>
                  <a:schemeClr val="tx1"/>
                </a:solidFill>
                <a:latin typeface="Noto Sans JP SemiBold" panose="020B0200000000000000" pitchFamily="34" charset="-128"/>
                <a:ea typeface="Noto Sans JP SemiBold" panose="020B0200000000000000" pitchFamily="34" charset="-128"/>
              </a:rPr>
              <a:t>全壊棟数には非住家</a:t>
            </a:r>
            <a:r>
              <a:rPr kumimoji="1" lang="en-US" altLang="ja-JP" sz="11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100" b="1">
                <a:solidFill>
                  <a:schemeClr val="tx1"/>
                </a:solidFill>
                <a:latin typeface="Noto Sans JP SemiBold" panose="020B0200000000000000" pitchFamily="34" charset="-128"/>
                <a:ea typeface="Noto Sans JP SemiBold" panose="020B0200000000000000" pitchFamily="34" charset="-128"/>
              </a:rPr>
              <a:t>納屋や倉庫</a:t>
            </a:r>
            <a:r>
              <a:rPr kumimoji="1" lang="en-US" altLang="ja-JP" sz="11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100" b="1">
                <a:solidFill>
                  <a:schemeClr val="tx1"/>
                </a:solidFill>
                <a:latin typeface="Noto Sans JP SemiBold" panose="020B0200000000000000" pitchFamily="34" charset="-128"/>
                <a:ea typeface="Noto Sans JP SemiBold" panose="020B0200000000000000" pitchFamily="34" charset="-128"/>
              </a:rPr>
              <a:t>を含む</a:t>
            </a:r>
          </a:p>
        </p:txBody>
      </p:sp>
      <p:grpSp>
        <p:nvGrpSpPr>
          <p:cNvPr id="13" name="グループ化 12">
            <a:extLst>
              <a:ext uri="{FF2B5EF4-FFF2-40B4-BE49-F238E27FC236}">
                <a16:creationId xmlns:a16="http://schemas.microsoft.com/office/drawing/2014/main" id="{AF14E100-817E-3199-7066-1B7E35BDC52A}"/>
              </a:ext>
            </a:extLst>
          </p:cNvPr>
          <p:cNvGrpSpPr/>
          <p:nvPr/>
        </p:nvGrpSpPr>
        <p:grpSpPr>
          <a:xfrm>
            <a:off x="635000" y="2608775"/>
            <a:ext cx="2536853" cy="1378832"/>
            <a:chOff x="1157161" y="2608775"/>
            <a:chExt cx="2536853" cy="1378832"/>
          </a:xfrm>
        </p:grpSpPr>
        <p:sp>
          <p:nvSpPr>
            <p:cNvPr id="14" name="フローチャート: 端子 13">
              <a:extLst>
                <a:ext uri="{FF2B5EF4-FFF2-40B4-BE49-F238E27FC236}">
                  <a16:creationId xmlns:a16="http://schemas.microsoft.com/office/drawing/2014/main" id="{34A003BA-E6CB-CA3C-618C-CDC383EF7509}"/>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志賀町</a:t>
              </a:r>
            </a:p>
          </p:txBody>
        </p:sp>
        <p:grpSp>
          <p:nvGrpSpPr>
            <p:cNvPr id="15" name="グループ化 14">
              <a:extLst>
                <a:ext uri="{FF2B5EF4-FFF2-40B4-BE49-F238E27FC236}">
                  <a16:creationId xmlns:a16="http://schemas.microsoft.com/office/drawing/2014/main" id="{2E809B48-145C-59FC-DFB2-401987FAEC96}"/>
                </a:ext>
              </a:extLst>
            </p:cNvPr>
            <p:cNvGrpSpPr/>
            <p:nvPr/>
          </p:nvGrpSpPr>
          <p:grpSpPr>
            <a:xfrm>
              <a:off x="1157161" y="2934718"/>
              <a:ext cx="2536853" cy="1052889"/>
              <a:chOff x="1157161" y="2934718"/>
              <a:chExt cx="2536853" cy="1052889"/>
            </a:xfrm>
          </p:grpSpPr>
          <p:grpSp>
            <p:nvGrpSpPr>
              <p:cNvPr id="16" name="グループ化 15">
                <a:extLst>
                  <a:ext uri="{FF2B5EF4-FFF2-40B4-BE49-F238E27FC236}">
                    <a16:creationId xmlns:a16="http://schemas.microsoft.com/office/drawing/2014/main" id="{94224A10-8CBB-3901-BAD2-A0D1ED5973D3}"/>
                  </a:ext>
                </a:extLst>
              </p:cNvPr>
              <p:cNvGrpSpPr/>
              <p:nvPr/>
            </p:nvGrpSpPr>
            <p:grpSpPr>
              <a:xfrm>
                <a:off x="1157161" y="2934718"/>
                <a:ext cx="2536853" cy="344864"/>
                <a:chOff x="1157161" y="2934718"/>
                <a:chExt cx="2536853" cy="344864"/>
              </a:xfrm>
            </p:grpSpPr>
            <p:sp>
              <p:nvSpPr>
                <p:cNvPr id="25" name="テキスト ボックス 24">
                  <a:extLst>
                    <a:ext uri="{FF2B5EF4-FFF2-40B4-BE49-F238E27FC236}">
                      <a16:creationId xmlns:a16="http://schemas.microsoft.com/office/drawing/2014/main" id="{94C12217-1D51-ABCD-01AA-3122643A8324}"/>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26" name="テキスト ボックス 25">
                  <a:extLst>
                    <a:ext uri="{FF2B5EF4-FFF2-40B4-BE49-F238E27FC236}">
                      <a16:creationId xmlns:a16="http://schemas.microsoft.com/office/drawing/2014/main" id="{7189F6A5-0FFB-E0EB-CDB7-C31F85612F64}"/>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4,700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27" name="直線コネクタ 26">
                  <a:extLst>
                    <a:ext uri="{FF2B5EF4-FFF2-40B4-BE49-F238E27FC236}">
                      <a16:creationId xmlns:a16="http://schemas.microsoft.com/office/drawing/2014/main" id="{03495D28-19F0-7746-CA3D-FF3B7B8870B7}"/>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グループ化 16">
                <a:extLst>
                  <a:ext uri="{FF2B5EF4-FFF2-40B4-BE49-F238E27FC236}">
                    <a16:creationId xmlns:a16="http://schemas.microsoft.com/office/drawing/2014/main" id="{583C4817-83E0-7DA3-E1CC-E11D818D4136}"/>
                  </a:ext>
                </a:extLst>
              </p:cNvPr>
              <p:cNvGrpSpPr/>
              <p:nvPr/>
            </p:nvGrpSpPr>
            <p:grpSpPr>
              <a:xfrm>
                <a:off x="1157161" y="3288731"/>
                <a:ext cx="2536853" cy="344864"/>
                <a:chOff x="1157161" y="2934718"/>
                <a:chExt cx="2536853" cy="344864"/>
              </a:xfrm>
            </p:grpSpPr>
            <p:sp>
              <p:nvSpPr>
                <p:cNvPr id="22" name="テキスト ボックス 21">
                  <a:extLst>
                    <a:ext uri="{FF2B5EF4-FFF2-40B4-BE49-F238E27FC236}">
                      <a16:creationId xmlns:a16="http://schemas.microsoft.com/office/drawing/2014/main" id="{9A68E9C7-EDCF-B9D4-E5FB-3E59D6D76918}"/>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23" name="テキスト ボックス 22">
                  <a:extLst>
                    <a:ext uri="{FF2B5EF4-FFF2-40B4-BE49-F238E27FC236}">
                      <a16:creationId xmlns:a16="http://schemas.microsoft.com/office/drawing/2014/main" id="{A160D221-69BE-2A0D-4FA1-EEDE4E52CF2D}"/>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240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24" name="直線コネクタ 23">
                  <a:extLst>
                    <a:ext uri="{FF2B5EF4-FFF2-40B4-BE49-F238E27FC236}">
                      <a16:creationId xmlns:a16="http://schemas.microsoft.com/office/drawing/2014/main" id="{0E4BE5B1-9503-86B1-AA2B-6F87F2EB83EE}"/>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4D5DD45F-3C47-98AE-496A-86C85B323752}"/>
                  </a:ext>
                </a:extLst>
              </p:cNvPr>
              <p:cNvGrpSpPr/>
              <p:nvPr/>
            </p:nvGrpSpPr>
            <p:grpSpPr>
              <a:xfrm>
                <a:off x="1157161" y="3642743"/>
                <a:ext cx="2536853" cy="344864"/>
                <a:chOff x="1157161" y="2934718"/>
                <a:chExt cx="2536853" cy="344864"/>
              </a:xfrm>
            </p:grpSpPr>
            <p:sp>
              <p:nvSpPr>
                <p:cNvPr id="19" name="テキスト ボックス 18">
                  <a:extLst>
                    <a:ext uri="{FF2B5EF4-FFF2-40B4-BE49-F238E27FC236}">
                      <a16:creationId xmlns:a16="http://schemas.microsoft.com/office/drawing/2014/main" id="{A5179A27-4537-D9F7-1317-3650FF304049}"/>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20" name="テキスト ボックス 19">
                  <a:extLst>
                    <a:ext uri="{FF2B5EF4-FFF2-40B4-BE49-F238E27FC236}">
                      <a16:creationId xmlns:a16="http://schemas.microsoft.com/office/drawing/2014/main" id="{876B0F2F-BCAC-5BAB-5DC1-41602F541CE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5,300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21" name="直線コネクタ 20">
                  <a:extLst>
                    <a:ext uri="{FF2B5EF4-FFF2-40B4-BE49-F238E27FC236}">
                      <a16:creationId xmlns:a16="http://schemas.microsoft.com/office/drawing/2014/main" id="{6049DDB0-46DD-C970-6547-B2949E2C6551}"/>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グループ化 29">
            <a:extLst>
              <a:ext uri="{FF2B5EF4-FFF2-40B4-BE49-F238E27FC236}">
                <a16:creationId xmlns:a16="http://schemas.microsoft.com/office/drawing/2014/main" id="{82ADDEEC-94F0-4A90-2C0B-16EB775B5DD4}"/>
              </a:ext>
            </a:extLst>
          </p:cNvPr>
          <p:cNvGrpSpPr/>
          <p:nvPr/>
        </p:nvGrpSpPr>
        <p:grpSpPr>
          <a:xfrm>
            <a:off x="635000" y="4907899"/>
            <a:ext cx="2536853" cy="1052889"/>
            <a:chOff x="1157161" y="2934718"/>
            <a:chExt cx="2536853" cy="1052889"/>
          </a:xfrm>
        </p:grpSpPr>
        <p:grpSp>
          <p:nvGrpSpPr>
            <p:cNvPr id="31" name="グループ化 30">
              <a:extLst>
                <a:ext uri="{FF2B5EF4-FFF2-40B4-BE49-F238E27FC236}">
                  <a16:creationId xmlns:a16="http://schemas.microsoft.com/office/drawing/2014/main" id="{6217E617-7C13-D3F6-0649-9DFA788ADEAC}"/>
                </a:ext>
              </a:extLst>
            </p:cNvPr>
            <p:cNvGrpSpPr/>
            <p:nvPr/>
          </p:nvGrpSpPr>
          <p:grpSpPr>
            <a:xfrm>
              <a:off x="1157161" y="2934718"/>
              <a:ext cx="2536853" cy="344864"/>
              <a:chOff x="1157161" y="2934718"/>
              <a:chExt cx="2536853" cy="344864"/>
            </a:xfrm>
          </p:grpSpPr>
          <p:sp>
            <p:nvSpPr>
              <p:cNvPr id="40" name="テキスト ボックス 39">
                <a:extLst>
                  <a:ext uri="{FF2B5EF4-FFF2-40B4-BE49-F238E27FC236}">
                    <a16:creationId xmlns:a16="http://schemas.microsoft.com/office/drawing/2014/main" id="{F046EA0A-644B-79AB-787F-527D37637111}"/>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41" name="テキスト ボックス 40">
                <a:extLst>
                  <a:ext uri="{FF2B5EF4-FFF2-40B4-BE49-F238E27FC236}">
                    <a16:creationId xmlns:a16="http://schemas.microsoft.com/office/drawing/2014/main" id="{77AA6664-44BC-1462-77A3-FD818409696A}"/>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1,900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42" name="直線コネクタ 41">
                <a:extLst>
                  <a:ext uri="{FF2B5EF4-FFF2-40B4-BE49-F238E27FC236}">
                    <a16:creationId xmlns:a16="http://schemas.microsoft.com/office/drawing/2014/main" id="{879F3AC3-1608-87F3-131C-4D45AC1052D9}"/>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9824F190-A975-5C0D-08BB-522C4DEA40AA}"/>
                </a:ext>
              </a:extLst>
            </p:cNvPr>
            <p:cNvGrpSpPr/>
            <p:nvPr/>
          </p:nvGrpSpPr>
          <p:grpSpPr>
            <a:xfrm>
              <a:off x="1157161" y="3288731"/>
              <a:ext cx="2536853" cy="344864"/>
              <a:chOff x="1157161" y="2934718"/>
              <a:chExt cx="2536853" cy="344864"/>
            </a:xfrm>
          </p:grpSpPr>
          <p:sp>
            <p:nvSpPr>
              <p:cNvPr id="37" name="テキスト ボックス 36">
                <a:extLst>
                  <a:ext uri="{FF2B5EF4-FFF2-40B4-BE49-F238E27FC236}">
                    <a16:creationId xmlns:a16="http://schemas.microsoft.com/office/drawing/2014/main" id="{12256657-78B1-E64D-C8D4-C86964DF6E75}"/>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38" name="テキスト ボックス 37">
                <a:extLst>
                  <a:ext uri="{FF2B5EF4-FFF2-40B4-BE49-F238E27FC236}">
                    <a16:creationId xmlns:a16="http://schemas.microsoft.com/office/drawing/2014/main" id="{8CB4F20F-39C3-3148-1817-5679FCDD0421}"/>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39" name="直線コネクタ 38">
                <a:extLst>
                  <a:ext uri="{FF2B5EF4-FFF2-40B4-BE49-F238E27FC236}">
                    <a16:creationId xmlns:a16="http://schemas.microsoft.com/office/drawing/2014/main" id="{81C5E9C6-5F97-E384-DDC2-5B25C90EF554}"/>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890D899D-35EA-DDE6-B0D7-39CA237E657F}"/>
                </a:ext>
              </a:extLst>
            </p:cNvPr>
            <p:cNvGrpSpPr/>
            <p:nvPr/>
          </p:nvGrpSpPr>
          <p:grpSpPr>
            <a:xfrm>
              <a:off x="1157161" y="3642743"/>
              <a:ext cx="2536853" cy="344864"/>
              <a:chOff x="1157161" y="2934718"/>
              <a:chExt cx="2536853" cy="344864"/>
            </a:xfrm>
          </p:grpSpPr>
          <p:sp>
            <p:nvSpPr>
              <p:cNvPr id="34" name="テキスト ボックス 33">
                <a:extLst>
                  <a:ext uri="{FF2B5EF4-FFF2-40B4-BE49-F238E27FC236}">
                    <a16:creationId xmlns:a16="http://schemas.microsoft.com/office/drawing/2014/main" id="{38F89CA6-B13D-17AA-CD28-E366B1705C9F}"/>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35" name="テキスト ボックス 34">
                <a:extLst>
                  <a:ext uri="{FF2B5EF4-FFF2-40B4-BE49-F238E27FC236}">
                    <a16:creationId xmlns:a16="http://schemas.microsoft.com/office/drawing/2014/main" id="{D75A2C86-54D3-913E-DEA7-D5F7A169DD56}"/>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4,600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36" name="直線コネクタ 35">
                <a:extLst>
                  <a:ext uri="{FF2B5EF4-FFF2-40B4-BE49-F238E27FC236}">
                    <a16:creationId xmlns:a16="http://schemas.microsoft.com/office/drawing/2014/main" id="{ECBA2E08-8FED-7840-91E9-85150F9E06F6}"/>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3" name="Google Shape;99;p2">
            <a:extLst>
              <a:ext uri="{FF2B5EF4-FFF2-40B4-BE49-F238E27FC236}">
                <a16:creationId xmlns:a16="http://schemas.microsoft.com/office/drawing/2014/main" id="{CE237339-1F3B-8A06-622F-B528EA9EF28C}"/>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10</a:t>
            </a:r>
            <a:endParaRPr sz="1000" dirty="0">
              <a:latin typeface="Noto Sans JP Medium" panose="020B0200000000000000" pitchFamily="34" charset="-128"/>
              <a:ea typeface="Noto Sans JP Medium" panose="020B0200000000000000" pitchFamily="34" charset="-128"/>
            </a:endParaRPr>
          </a:p>
        </p:txBody>
      </p:sp>
      <p:grpSp>
        <p:nvGrpSpPr>
          <p:cNvPr id="44" name="グループ化 43">
            <a:extLst>
              <a:ext uri="{FF2B5EF4-FFF2-40B4-BE49-F238E27FC236}">
                <a16:creationId xmlns:a16="http://schemas.microsoft.com/office/drawing/2014/main" id="{75310757-6473-33E2-D35E-0E62C8AFAC9C}"/>
              </a:ext>
            </a:extLst>
          </p:cNvPr>
          <p:cNvGrpSpPr/>
          <p:nvPr/>
        </p:nvGrpSpPr>
        <p:grpSpPr>
          <a:xfrm>
            <a:off x="6260698" y="2608775"/>
            <a:ext cx="2536853" cy="1378832"/>
            <a:chOff x="1157161" y="2608775"/>
            <a:chExt cx="2536853" cy="1378832"/>
          </a:xfrm>
        </p:grpSpPr>
        <p:sp>
          <p:nvSpPr>
            <p:cNvPr id="45" name="フローチャート: 端子 44">
              <a:extLst>
                <a:ext uri="{FF2B5EF4-FFF2-40B4-BE49-F238E27FC236}">
                  <a16:creationId xmlns:a16="http://schemas.microsoft.com/office/drawing/2014/main" id="{2B9443AE-E2C8-79DE-B4D3-C29AB56D8C40}"/>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七尾市</a:t>
              </a:r>
            </a:p>
          </p:txBody>
        </p:sp>
        <p:grpSp>
          <p:nvGrpSpPr>
            <p:cNvPr id="46" name="グループ化 45">
              <a:extLst>
                <a:ext uri="{FF2B5EF4-FFF2-40B4-BE49-F238E27FC236}">
                  <a16:creationId xmlns:a16="http://schemas.microsoft.com/office/drawing/2014/main" id="{2ED04A7D-03C0-CC2E-67B2-786B03050044}"/>
                </a:ext>
              </a:extLst>
            </p:cNvPr>
            <p:cNvGrpSpPr/>
            <p:nvPr/>
          </p:nvGrpSpPr>
          <p:grpSpPr>
            <a:xfrm>
              <a:off x="1157161" y="2934718"/>
              <a:ext cx="2536853" cy="1052889"/>
              <a:chOff x="1157161" y="2934718"/>
              <a:chExt cx="2536853" cy="1052889"/>
            </a:xfrm>
          </p:grpSpPr>
          <p:grpSp>
            <p:nvGrpSpPr>
              <p:cNvPr id="47" name="グループ化 46">
                <a:extLst>
                  <a:ext uri="{FF2B5EF4-FFF2-40B4-BE49-F238E27FC236}">
                    <a16:creationId xmlns:a16="http://schemas.microsoft.com/office/drawing/2014/main" id="{DEE0D135-FE2B-6043-9A26-95B9BF8BBEB3}"/>
                  </a:ext>
                </a:extLst>
              </p:cNvPr>
              <p:cNvGrpSpPr/>
              <p:nvPr/>
            </p:nvGrpSpPr>
            <p:grpSpPr>
              <a:xfrm>
                <a:off x="1157161" y="2934718"/>
                <a:ext cx="2536853" cy="344864"/>
                <a:chOff x="1157161" y="2934718"/>
                <a:chExt cx="2536853" cy="344864"/>
              </a:xfrm>
            </p:grpSpPr>
            <p:sp>
              <p:nvSpPr>
                <p:cNvPr id="56" name="テキスト ボックス 55">
                  <a:extLst>
                    <a:ext uri="{FF2B5EF4-FFF2-40B4-BE49-F238E27FC236}">
                      <a16:creationId xmlns:a16="http://schemas.microsoft.com/office/drawing/2014/main" id="{1F283575-FC36-C762-7B06-25FDBD08345E}"/>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57" name="テキスト ボックス 56">
                  <a:extLst>
                    <a:ext uri="{FF2B5EF4-FFF2-40B4-BE49-F238E27FC236}">
                      <a16:creationId xmlns:a16="http://schemas.microsoft.com/office/drawing/2014/main" id="{A8EBACDD-1861-9882-4A1C-B8F45E0EEC97}"/>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15,500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58" name="直線コネクタ 57">
                  <a:extLst>
                    <a:ext uri="{FF2B5EF4-FFF2-40B4-BE49-F238E27FC236}">
                      <a16:creationId xmlns:a16="http://schemas.microsoft.com/office/drawing/2014/main" id="{E0C78BA5-E03E-30E1-CCB7-D37CAD248828}"/>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グループ化 47">
                <a:extLst>
                  <a:ext uri="{FF2B5EF4-FFF2-40B4-BE49-F238E27FC236}">
                    <a16:creationId xmlns:a16="http://schemas.microsoft.com/office/drawing/2014/main" id="{0E81EDA6-B140-B0AC-18C0-560764B7AE60}"/>
                  </a:ext>
                </a:extLst>
              </p:cNvPr>
              <p:cNvGrpSpPr/>
              <p:nvPr/>
            </p:nvGrpSpPr>
            <p:grpSpPr>
              <a:xfrm>
                <a:off x="1157161" y="3288731"/>
                <a:ext cx="2536853" cy="344864"/>
                <a:chOff x="1157161" y="2934718"/>
                <a:chExt cx="2536853" cy="344864"/>
              </a:xfrm>
            </p:grpSpPr>
            <p:sp>
              <p:nvSpPr>
                <p:cNvPr id="53" name="テキスト ボックス 52">
                  <a:extLst>
                    <a:ext uri="{FF2B5EF4-FFF2-40B4-BE49-F238E27FC236}">
                      <a16:creationId xmlns:a16="http://schemas.microsoft.com/office/drawing/2014/main" id="{2915F39F-699D-E9DC-FF9F-86941FB6A75C}"/>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54" name="テキスト ボックス 53">
                  <a:extLst>
                    <a:ext uri="{FF2B5EF4-FFF2-40B4-BE49-F238E27FC236}">
                      <a16:creationId xmlns:a16="http://schemas.microsoft.com/office/drawing/2014/main" id="{AAB059D8-E4A2-1577-D2E7-21AC6ED3E60D}"/>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850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55" name="直線コネクタ 54">
                  <a:extLst>
                    <a:ext uri="{FF2B5EF4-FFF2-40B4-BE49-F238E27FC236}">
                      <a16:creationId xmlns:a16="http://schemas.microsoft.com/office/drawing/2014/main" id="{AAE62BC8-C2D7-AC2B-01C0-F1AA4CA78920}"/>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グループ化 48">
                <a:extLst>
                  <a:ext uri="{FF2B5EF4-FFF2-40B4-BE49-F238E27FC236}">
                    <a16:creationId xmlns:a16="http://schemas.microsoft.com/office/drawing/2014/main" id="{41C83FA8-25A9-6BCD-594D-129BA5399FA7}"/>
                  </a:ext>
                </a:extLst>
              </p:cNvPr>
              <p:cNvGrpSpPr/>
              <p:nvPr/>
            </p:nvGrpSpPr>
            <p:grpSpPr>
              <a:xfrm>
                <a:off x="1157161" y="3642743"/>
                <a:ext cx="2536853" cy="344864"/>
                <a:chOff x="1157161" y="2934718"/>
                <a:chExt cx="2536853" cy="344864"/>
              </a:xfrm>
            </p:grpSpPr>
            <p:sp>
              <p:nvSpPr>
                <p:cNvPr id="50" name="テキスト ボックス 49">
                  <a:extLst>
                    <a:ext uri="{FF2B5EF4-FFF2-40B4-BE49-F238E27FC236}">
                      <a16:creationId xmlns:a16="http://schemas.microsoft.com/office/drawing/2014/main" id="{7A8867C1-FA67-3A00-C705-AEF12785B795}"/>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51" name="テキスト ボックス 50">
                  <a:extLst>
                    <a:ext uri="{FF2B5EF4-FFF2-40B4-BE49-F238E27FC236}">
                      <a16:creationId xmlns:a16="http://schemas.microsoft.com/office/drawing/2014/main" id="{AF270F06-D46B-A387-EB93-4E19D704F933}"/>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24,600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52" name="直線コネクタ 51">
                  <a:extLst>
                    <a:ext uri="{FF2B5EF4-FFF2-40B4-BE49-F238E27FC236}">
                      <a16:creationId xmlns:a16="http://schemas.microsoft.com/office/drawing/2014/main" id="{5E42CA8B-1E49-8F89-0013-51B80E189856}"/>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59" name="グループ化 58">
            <a:extLst>
              <a:ext uri="{FF2B5EF4-FFF2-40B4-BE49-F238E27FC236}">
                <a16:creationId xmlns:a16="http://schemas.microsoft.com/office/drawing/2014/main" id="{E7509153-5A77-0B4F-07D0-7CB21BDB0786}"/>
              </a:ext>
            </a:extLst>
          </p:cNvPr>
          <p:cNvGrpSpPr/>
          <p:nvPr/>
        </p:nvGrpSpPr>
        <p:grpSpPr>
          <a:xfrm>
            <a:off x="6260698" y="4581956"/>
            <a:ext cx="2536853" cy="1378832"/>
            <a:chOff x="1157161" y="2608775"/>
            <a:chExt cx="2536853" cy="1378832"/>
          </a:xfrm>
        </p:grpSpPr>
        <p:sp>
          <p:nvSpPr>
            <p:cNvPr id="60" name="フローチャート: 端子 59">
              <a:extLst>
                <a:ext uri="{FF2B5EF4-FFF2-40B4-BE49-F238E27FC236}">
                  <a16:creationId xmlns:a16="http://schemas.microsoft.com/office/drawing/2014/main" id="{8EDE72FD-3BBB-0603-59F2-9C502E86FD8D}"/>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羽咋市</a:t>
              </a:r>
            </a:p>
          </p:txBody>
        </p:sp>
        <p:grpSp>
          <p:nvGrpSpPr>
            <p:cNvPr id="61" name="グループ化 60">
              <a:extLst>
                <a:ext uri="{FF2B5EF4-FFF2-40B4-BE49-F238E27FC236}">
                  <a16:creationId xmlns:a16="http://schemas.microsoft.com/office/drawing/2014/main" id="{C5E1F208-45B7-15EA-9868-F0EB589B378B}"/>
                </a:ext>
              </a:extLst>
            </p:cNvPr>
            <p:cNvGrpSpPr/>
            <p:nvPr/>
          </p:nvGrpSpPr>
          <p:grpSpPr>
            <a:xfrm>
              <a:off x="1157161" y="2934718"/>
              <a:ext cx="2536853" cy="1052889"/>
              <a:chOff x="1157161" y="2934718"/>
              <a:chExt cx="2536853" cy="1052889"/>
            </a:xfrm>
          </p:grpSpPr>
          <p:grpSp>
            <p:nvGrpSpPr>
              <p:cNvPr id="62" name="グループ化 61">
                <a:extLst>
                  <a:ext uri="{FF2B5EF4-FFF2-40B4-BE49-F238E27FC236}">
                    <a16:creationId xmlns:a16="http://schemas.microsoft.com/office/drawing/2014/main" id="{73AD95DD-A750-4AF1-DE02-9226B1A012B6}"/>
                  </a:ext>
                </a:extLst>
              </p:cNvPr>
              <p:cNvGrpSpPr/>
              <p:nvPr/>
            </p:nvGrpSpPr>
            <p:grpSpPr>
              <a:xfrm>
                <a:off x="1157161" y="2934718"/>
                <a:ext cx="2536853" cy="344864"/>
                <a:chOff x="1157161" y="2934718"/>
                <a:chExt cx="2536853" cy="344864"/>
              </a:xfrm>
            </p:grpSpPr>
            <p:sp>
              <p:nvSpPr>
                <p:cNvPr id="135" name="テキスト ボックス 134">
                  <a:extLst>
                    <a:ext uri="{FF2B5EF4-FFF2-40B4-BE49-F238E27FC236}">
                      <a16:creationId xmlns:a16="http://schemas.microsoft.com/office/drawing/2014/main" id="{5D207794-2615-A033-FC61-4266FDD5C5D7}"/>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136" name="テキスト ボックス 135">
                  <a:extLst>
                    <a:ext uri="{FF2B5EF4-FFF2-40B4-BE49-F238E27FC236}">
                      <a16:creationId xmlns:a16="http://schemas.microsoft.com/office/drawing/2014/main" id="{136504D1-50E4-3931-258B-4BD68A02640A}"/>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3,700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137" name="直線コネクタ 136">
                  <a:extLst>
                    <a:ext uri="{FF2B5EF4-FFF2-40B4-BE49-F238E27FC236}">
                      <a16:creationId xmlns:a16="http://schemas.microsoft.com/office/drawing/2014/main" id="{F59044EC-191B-C220-D946-C296ECA1C5CA}"/>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BBCDF8B5-7E43-C66E-7933-0403C246BBB0}"/>
                  </a:ext>
                </a:extLst>
              </p:cNvPr>
              <p:cNvGrpSpPr/>
              <p:nvPr/>
            </p:nvGrpSpPr>
            <p:grpSpPr>
              <a:xfrm>
                <a:off x="1157161" y="3288731"/>
                <a:ext cx="2536853" cy="344864"/>
                <a:chOff x="1157161" y="2934718"/>
                <a:chExt cx="2536853" cy="344864"/>
              </a:xfrm>
            </p:grpSpPr>
            <p:sp>
              <p:nvSpPr>
                <p:cNvPr id="132" name="テキスト ボックス 131">
                  <a:extLst>
                    <a:ext uri="{FF2B5EF4-FFF2-40B4-BE49-F238E27FC236}">
                      <a16:creationId xmlns:a16="http://schemas.microsoft.com/office/drawing/2014/main" id="{335290A6-8348-13CC-FC88-8FF7A2921D97}"/>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133" name="テキスト ボックス 132">
                  <a:extLst>
                    <a:ext uri="{FF2B5EF4-FFF2-40B4-BE49-F238E27FC236}">
                      <a16:creationId xmlns:a16="http://schemas.microsoft.com/office/drawing/2014/main" id="{350F8EDB-2A86-ABAF-377D-5514076A99E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180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34" name="直線コネクタ 133">
                  <a:extLst>
                    <a:ext uri="{FF2B5EF4-FFF2-40B4-BE49-F238E27FC236}">
                      <a16:creationId xmlns:a16="http://schemas.microsoft.com/office/drawing/2014/main" id="{4BA4E201-0775-02B8-D184-05CF35844A98}"/>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グループ化 127">
                <a:extLst>
                  <a:ext uri="{FF2B5EF4-FFF2-40B4-BE49-F238E27FC236}">
                    <a16:creationId xmlns:a16="http://schemas.microsoft.com/office/drawing/2014/main" id="{FEFA59FA-ECD6-084E-D480-3BFD41B58FB3}"/>
                  </a:ext>
                </a:extLst>
              </p:cNvPr>
              <p:cNvGrpSpPr/>
              <p:nvPr/>
            </p:nvGrpSpPr>
            <p:grpSpPr>
              <a:xfrm>
                <a:off x="1157161" y="3642743"/>
                <a:ext cx="2536853" cy="344864"/>
                <a:chOff x="1157161" y="2934718"/>
                <a:chExt cx="2536853" cy="344864"/>
              </a:xfrm>
            </p:grpSpPr>
            <p:sp>
              <p:nvSpPr>
                <p:cNvPr id="129" name="テキスト ボックス 128">
                  <a:extLst>
                    <a:ext uri="{FF2B5EF4-FFF2-40B4-BE49-F238E27FC236}">
                      <a16:creationId xmlns:a16="http://schemas.microsoft.com/office/drawing/2014/main" id="{3E01BA45-9DA8-5A15-8105-92752CCC1521}"/>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130" name="テキスト ボックス 129">
                  <a:extLst>
                    <a:ext uri="{FF2B5EF4-FFF2-40B4-BE49-F238E27FC236}">
                      <a16:creationId xmlns:a16="http://schemas.microsoft.com/office/drawing/2014/main" id="{5C20ECF7-9D63-8765-28D0-E1C759FF3206}"/>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7,000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31" name="直線コネクタ 130">
                  <a:extLst>
                    <a:ext uri="{FF2B5EF4-FFF2-40B4-BE49-F238E27FC236}">
                      <a16:creationId xmlns:a16="http://schemas.microsoft.com/office/drawing/2014/main" id="{96190CE6-C06B-6A4E-CA4C-CAB2465BCFA9}"/>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0" name="グループ化 139">
            <a:extLst>
              <a:ext uri="{FF2B5EF4-FFF2-40B4-BE49-F238E27FC236}">
                <a16:creationId xmlns:a16="http://schemas.microsoft.com/office/drawing/2014/main" id="{288C5B2C-6209-1B8C-4A77-F7F8471ACBBA}"/>
              </a:ext>
            </a:extLst>
          </p:cNvPr>
          <p:cNvGrpSpPr/>
          <p:nvPr/>
        </p:nvGrpSpPr>
        <p:grpSpPr>
          <a:xfrm>
            <a:off x="9021828" y="2934718"/>
            <a:ext cx="2536853" cy="1052889"/>
            <a:chOff x="1157161" y="2934718"/>
            <a:chExt cx="2536853" cy="1052889"/>
          </a:xfrm>
        </p:grpSpPr>
        <p:grpSp>
          <p:nvGrpSpPr>
            <p:cNvPr id="141" name="グループ化 140">
              <a:extLst>
                <a:ext uri="{FF2B5EF4-FFF2-40B4-BE49-F238E27FC236}">
                  <a16:creationId xmlns:a16="http://schemas.microsoft.com/office/drawing/2014/main" id="{4C4BB2EF-CB1E-4FA5-EA42-FD29D0C13726}"/>
                </a:ext>
              </a:extLst>
            </p:cNvPr>
            <p:cNvGrpSpPr/>
            <p:nvPr/>
          </p:nvGrpSpPr>
          <p:grpSpPr>
            <a:xfrm>
              <a:off x="1157161" y="2934718"/>
              <a:ext cx="2536853" cy="344864"/>
              <a:chOff x="1157161" y="2934718"/>
              <a:chExt cx="2536853" cy="344864"/>
            </a:xfrm>
          </p:grpSpPr>
          <p:sp>
            <p:nvSpPr>
              <p:cNvPr id="150" name="テキスト ボックス 149">
                <a:extLst>
                  <a:ext uri="{FF2B5EF4-FFF2-40B4-BE49-F238E27FC236}">
                    <a16:creationId xmlns:a16="http://schemas.microsoft.com/office/drawing/2014/main" id="{389526CC-4B19-8924-BF0A-E7F0FE4783D5}"/>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151" name="テキスト ボックス 150">
                <a:extLst>
                  <a:ext uri="{FF2B5EF4-FFF2-40B4-BE49-F238E27FC236}">
                    <a16:creationId xmlns:a16="http://schemas.microsoft.com/office/drawing/2014/main" id="{F15ED9BD-A690-12E0-BD46-09869458AE59}"/>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4,000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152" name="直線コネクタ 151">
                <a:extLst>
                  <a:ext uri="{FF2B5EF4-FFF2-40B4-BE49-F238E27FC236}">
                    <a16:creationId xmlns:a16="http://schemas.microsoft.com/office/drawing/2014/main" id="{ACB0C4AC-86C6-E448-DDDA-CA09556E975C}"/>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グループ化 141">
              <a:extLst>
                <a:ext uri="{FF2B5EF4-FFF2-40B4-BE49-F238E27FC236}">
                  <a16:creationId xmlns:a16="http://schemas.microsoft.com/office/drawing/2014/main" id="{154DCD19-EF6D-3ABF-607D-39306891192E}"/>
                </a:ext>
              </a:extLst>
            </p:cNvPr>
            <p:cNvGrpSpPr/>
            <p:nvPr/>
          </p:nvGrpSpPr>
          <p:grpSpPr>
            <a:xfrm>
              <a:off x="1157161" y="3288731"/>
              <a:ext cx="2536853" cy="344864"/>
              <a:chOff x="1157161" y="2934718"/>
              <a:chExt cx="2536853" cy="344864"/>
            </a:xfrm>
          </p:grpSpPr>
          <p:sp>
            <p:nvSpPr>
              <p:cNvPr id="147" name="テキスト ボックス 146">
                <a:extLst>
                  <a:ext uri="{FF2B5EF4-FFF2-40B4-BE49-F238E27FC236}">
                    <a16:creationId xmlns:a16="http://schemas.microsoft.com/office/drawing/2014/main" id="{EB2A8371-ABCA-EDC3-53FF-E8CE14E46D44}"/>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148" name="テキスト ボックス 147">
                <a:extLst>
                  <a:ext uri="{FF2B5EF4-FFF2-40B4-BE49-F238E27FC236}">
                    <a16:creationId xmlns:a16="http://schemas.microsoft.com/office/drawing/2014/main" id="{996F6F25-B216-39E2-B0FB-15BA7CA32C74}"/>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210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49" name="直線コネクタ 148">
                <a:extLst>
                  <a:ext uri="{FF2B5EF4-FFF2-40B4-BE49-F238E27FC236}">
                    <a16:creationId xmlns:a16="http://schemas.microsoft.com/office/drawing/2014/main" id="{30298EC5-2B9F-921B-947C-6946E411FC45}"/>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グループ化 142">
              <a:extLst>
                <a:ext uri="{FF2B5EF4-FFF2-40B4-BE49-F238E27FC236}">
                  <a16:creationId xmlns:a16="http://schemas.microsoft.com/office/drawing/2014/main" id="{2ADF5797-496F-9661-49A1-EDBA9C60F2D7}"/>
                </a:ext>
              </a:extLst>
            </p:cNvPr>
            <p:cNvGrpSpPr/>
            <p:nvPr/>
          </p:nvGrpSpPr>
          <p:grpSpPr>
            <a:xfrm>
              <a:off x="1157161" y="3642743"/>
              <a:ext cx="2536853" cy="344864"/>
              <a:chOff x="1157161" y="2934718"/>
              <a:chExt cx="2536853" cy="344864"/>
            </a:xfrm>
          </p:grpSpPr>
          <p:sp>
            <p:nvSpPr>
              <p:cNvPr id="144" name="テキスト ボックス 143">
                <a:extLst>
                  <a:ext uri="{FF2B5EF4-FFF2-40B4-BE49-F238E27FC236}">
                    <a16:creationId xmlns:a16="http://schemas.microsoft.com/office/drawing/2014/main" id="{03B47F3B-B063-07B8-D1D6-79A557226EC5}"/>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145" name="テキスト ボックス 144">
                <a:extLst>
                  <a:ext uri="{FF2B5EF4-FFF2-40B4-BE49-F238E27FC236}">
                    <a16:creationId xmlns:a16="http://schemas.microsoft.com/office/drawing/2014/main" id="{967D57B0-9632-61F4-AE74-A6033DAF488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5,200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46" name="直線コネクタ 145">
                <a:extLst>
                  <a:ext uri="{FF2B5EF4-FFF2-40B4-BE49-F238E27FC236}">
                    <a16:creationId xmlns:a16="http://schemas.microsoft.com/office/drawing/2014/main" id="{6233EA68-14B1-BF8E-E1E5-07F03A230C87}"/>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8" name="角丸四角形 157">
            <a:extLst>
              <a:ext uri="{FF2B5EF4-FFF2-40B4-BE49-F238E27FC236}">
                <a16:creationId xmlns:a16="http://schemas.microsoft.com/office/drawing/2014/main" id="{26AFCEB0-2717-5497-7349-E9B9459A0428}"/>
              </a:ext>
            </a:extLst>
          </p:cNvPr>
          <p:cNvSpPr/>
          <p:nvPr/>
        </p:nvSpPr>
        <p:spPr>
          <a:xfrm>
            <a:off x="728058" y="4583485"/>
            <a:ext cx="1256427" cy="27360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Noto Sans JP SemiBold" panose="020B0200000000000000" pitchFamily="34" charset="-128"/>
                <a:ea typeface="Noto Sans JP SemiBold" panose="020B0200000000000000" pitchFamily="34" charset="-128"/>
              </a:rPr>
              <a:t>宝達志水町</a:t>
            </a:r>
          </a:p>
        </p:txBody>
      </p:sp>
      <p:sp>
        <p:nvSpPr>
          <p:cNvPr id="159" name="角丸四角形 158">
            <a:extLst>
              <a:ext uri="{FF2B5EF4-FFF2-40B4-BE49-F238E27FC236}">
                <a16:creationId xmlns:a16="http://schemas.microsoft.com/office/drawing/2014/main" id="{DB1C60FB-F8CD-B13A-3B85-DB0ED1564158}"/>
              </a:ext>
            </a:extLst>
          </p:cNvPr>
          <p:cNvSpPr/>
          <p:nvPr/>
        </p:nvSpPr>
        <p:spPr>
          <a:xfrm>
            <a:off x="9114885" y="2610304"/>
            <a:ext cx="1256427" cy="27360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Noto Sans JP SemiBold" panose="020B0200000000000000" pitchFamily="34" charset="-128"/>
                <a:ea typeface="Noto Sans JP SemiBold" panose="020B0200000000000000" pitchFamily="34" charset="-128"/>
              </a:rPr>
              <a:t>中能登町</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3" name="図 2" descr="マップ&#10;&#10;AI 生成コンテンツは誤りを含む可能性があります。">
            <a:extLst>
              <a:ext uri="{FF2B5EF4-FFF2-40B4-BE49-F238E27FC236}">
                <a16:creationId xmlns:a16="http://schemas.microsoft.com/office/drawing/2014/main" id="{E5DDE102-824A-1BED-749F-474A9654DC0D}"/>
              </a:ext>
            </a:extLst>
          </p:cNvPr>
          <p:cNvPicPr>
            <a:picLocks noChangeAspect="1"/>
          </p:cNvPicPr>
          <p:nvPr/>
        </p:nvPicPr>
        <p:blipFill>
          <a:blip r:embed="rId3"/>
          <a:stretch>
            <a:fillRect/>
          </a:stretch>
        </p:blipFill>
        <p:spPr>
          <a:xfrm>
            <a:off x="196468" y="2282825"/>
            <a:ext cx="4533900" cy="3937000"/>
          </a:xfrm>
          <a:prstGeom prst="rect">
            <a:avLst/>
          </a:prstGeom>
        </p:spPr>
      </p:pic>
      <p:grpSp>
        <p:nvGrpSpPr>
          <p:cNvPr id="4" name="グループ化 3">
            <a:extLst>
              <a:ext uri="{FF2B5EF4-FFF2-40B4-BE49-F238E27FC236}">
                <a16:creationId xmlns:a16="http://schemas.microsoft.com/office/drawing/2014/main" id="{106A85AF-2EBA-631E-45E8-1BE255769EA8}"/>
              </a:ext>
            </a:extLst>
          </p:cNvPr>
          <p:cNvGrpSpPr/>
          <p:nvPr/>
        </p:nvGrpSpPr>
        <p:grpSpPr>
          <a:xfrm>
            <a:off x="0" y="0"/>
            <a:ext cx="12192000" cy="1276350"/>
            <a:chOff x="0" y="0"/>
            <a:chExt cx="12192000" cy="1276350"/>
          </a:xfrm>
        </p:grpSpPr>
        <p:grpSp>
          <p:nvGrpSpPr>
            <p:cNvPr id="5" name="Google Shape;93;p2">
              <a:extLst>
                <a:ext uri="{FF2B5EF4-FFF2-40B4-BE49-F238E27FC236}">
                  <a16:creationId xmlns:a16="http://schemas.microsoft.com/office/drawing/2014/main" id="{9A227ED2-0951-61CE-CF00-9F84485ED2FA}"/>
                </a:ext>
              </a:extLst>
            </p:cNvPr>
            <p:cNvGrpSpPr/>
            <p:nvPr/>
          </p:nvGrpSpPr>
          <p:grpSpPr>
            <a:xfrm>
              <a:off x="0" y="0"/>
              <a:ext cx="12192000" cy="1276350"/>
              <a:chOff x="0" y="-1534249"/>
              <a:chExt cx="12192000" cy="1276350"/>
            </a:xfrm>
          </p:grpSpPr>
          <p:pic>
            <p:nvPicPr>
              <p:cNvPr id="10" name="Google Shape;94;p2">
                <a:extLst>
                  <a:ext uri="{FF2B5EF4-FFF2-40B4-BE49-F238E27FC236}">
                    <a16:creationId xmlns:a16="http://schemas.microsoft.com/office/drawing/2014/main" id="{6990A2E8-D852-31CD-3A7F-BA63D5351A71}"/>
                  </a:ext>
                </a:extLst>
              </p:cNvPr>
              <p:cNvPicPr preferRelativeResize="0"/>
              <p:nvPr/>
            </p:nvPicPr>
            <p:blipFill rotWithShape="1">
              <a:blip r:embed="rId4">
                <a:alphaModFix/>
              </a:blip>
              <a:srcRect/>
              <a:stretch/>
            </p:blipFill>
            <p:spPr>
              <a:xfrm>
                <a:off x="0" y="-1534249"/>
                <a:ext cx="12192000" cy="1276350"/>
              </a:xfrm>
              <a:prstGeom prst="rect">
                <a:avLst/>
              </a:prstGeom>
              <a:noFill/>
              <a:ln>
                <a:noFill/>
              </a:ln>
            </p:spPr>
          </p:pic>
          <p:pic>
            <p:nvPicPr>
              <p:cNvPr id="11" name="Google Shape;95;p2" descr="挿絵 が含まれている画像&#10;&#10;自動的に生成された説明">
                <a:extLst>
                  <a:ext uri="{FF2B5EF4-FFF2-40B4-BE49-F238E27FC236}">
                    <a16:creationId xmlns:a16="http://schemas.microsoft.com/office/drawing/2014/main" id="{041A5613-52C8-0795-14F5-2EF87921EA37}"/>
                  </a:ext>
                </a:extLst>
              </p:cNvPr>
              <p:cNvPicPr preferRelativeResize="0"/>
              <p:nvPr/>
            </p:nvPicPr>
            <p:blipFill rotWithShape="1">
              <a:blip r:embed="rId5">
                <a:alphaModFix/>
              </a:blip>
              <a:srcRect/>
              <a:stretch/>
            </p:blipFill>
            <p:spPr>
              <a:xfrm>
                <a:off x="0" y="-1534249"/>
                <a:ext cx="1911350" cy="1276350"/>
              </a:xfrm>
              <a:prstGeom prst="rect">
                <a:avLst/>
              </a:prstGeom>
              <a:noFill/>
              <a:ln>
                <a:noFill/>
              </a:ln>
            </p:spPr>
          </p:pic>
        </p:grpSp>
        <p:grpSp>
          <p:nvGrpSpPr>
            <p:cNvPr id="6" name="グループ化 5">
              <a:extLst>
                <a:ext uri="{FF2B5EF4-FFF2-40B4-BE49-F238E27FC236}">
                  <a16:creationId xmlns:a16="http://schemas.microsoft.com/office/drawing/2014/main" id="{9FAD74C2-C0E5-79B6-C049-7E4E825C31CB}"/>
                </a:ext>
              </a:extLst>
            </p:cNvPr>
            <p:cNvGrpSpPr/>
            <p:nvPr/>
          </p:nvGrpSpPr>
          <p:grpSpPr>
            <a:xfrm>
              <a:off x="1937381" y="250859"/>
              <a:ext cx="9621207" cy="893673"/>
              <a:chOff x="1937381" y="250859"/>
              <a:chExt cx="9621207" cy="893673"/>
            </a:xfrm>
          </p:grpSpPr>
          <p:sp>
            <p:nvSpPr>
              <p:cNvPr id="7" name="Google Shape;99;p2">
                <a:extLst>
                  <a:ext uri="{FF2B5EF4-FFF2-40B4-BE49-F238E27FC236}">
                    <a16:creationId xmlns:a16="http://schemas.microsoft.com/office/drawing/2014/main" id="{88C71CF8-F541-B774-1B4D-5F88D9B2181A}"/>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8" name="Google Shape;100;p2">
                <a:extLst>
                  <a:ext uri="{FF2B5EF4-FFF2-40B4-BE49-F238E27FC236}">
                    <a16:creationId xmlns:a16="http://schemas.microsoft.com/office/drawing/2014/main" id="{B23FCA0A-5BCE-413E-D3B4-86CD8B411A25}"/>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9" name="Google Shape;101;p2">
                <a:extLst>
                  <a:ext uri="{FF2B5EF4-FFF2-40B4-BE49-F238E27FC236}">
                    <a16:creationId xmlns:a16="http://schemas.microsoft.com/office/drawing/2014/main" id="{BAE37870-0669-B6A3-50D3-F0AE40B51BF8}"/>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今後、起こり得る地震被害</a:t>
                </a:r>
                <a:r>
                  <a:rPr lang="ja-JP" altLang="en-US" sz="2400" b="1">
                    <a:solidFill>
                      <a:schemeClr val="tx1"/>
                    </a:solidFill>
                    <a:latin typeface="Noto Sans JP SemiBold" panose="020B0200000000000000" pitchFamily="34" charset="-128"/>
                    <a:ea typeface="Noto Sans JP SemiBold" panose="020B0200000000000000" pitchFamily="34" charset="-128"/>
                  </a:rPr>
                  <a:t>（地震被害想定結果）</a:t>
                </a:r>
              </a:p>
            </p:txBody>
          </p:sp>
        </p:grpSp>
      </p:grpSp>
      <p:sp>
        <p:nvSpPr>
          <p:cNvPr id="12" name="テキスト ボックス 11">
            <a:extLst>
              <a:ext uri="{FF2B5EF4-FFF2-40B4-BE49-F238E27FC236}">
                <a16:creationId xmlns:a16="http://schemas.microsoft.com/office/drawing/2014/main" id="{6BF0B634-79DA-8F59-45DD-836BBFDF617F}"/>
              </a:ext>
            </a:extLst>
          </p:cNvPr>
          <p:cNvSpPr txBox="1"/>
          <p:nvPr/>
        </p:nvSpPr>
        <p:spPr>
          <a:xfrm>
            <a:off x="534641" y="1567531"/>
            <a:ext cx="4997479" cy="596510"/>
          </a:xfrm>
          <a:prstGeom prst="rect">
            <a:avLst/>
          </a:prstGeom>
          <a:noFill/>
        </p:spPr>
        <p:txBody>
          <a:bodyPr wrap="square" rtlCol="0">
            <a:spAutoFit/>
          </a:bodyPr>
          <a:lstStyle/>
          <a:p>
            <a:pPr>
              <a:lnSpc>
                <a:spcPct val="110000"/>
              </a:lnSpc>
            </a:pPr>
            <a:r>
              <a:rPr kumimoji="1" lang="ja-JP" altLang="en-US" sz="3200" b="1">
                <a:solidFill>
                  <a:srgbClr val="A8921D"/>
                </a:solidFill>
                <a:latin typeface="Noto Sans JP SemiBold" panose="020B0200000000000000" pitchFamily="34" charset="-128"/>
                <a:ea typeface="Noto Sans JP SemiBold" panose="020B0200000000000000" pitchFamily="34" charset="-128"/>
              </a:rPr>
              <a:t>県央地区</a:t>
            </a:r>
            <a:r>
              <a:rPr kumimoji="1" lang="ja-JP" altLang="en-US" sz="2400" b="1">
                <a:solidFill>
                  <a:schemeClr val="tx1"/>
                </a:solidFill>
                <a:latin typeface="Noto Sans JP SemiBold" panose="020B0200000000000000" pitchFamily="34" charset="-128"/>
                <a:ea typeface="Noto Sans JP SemiBold" panose="020B0200000000000000" pitchFamily="34" charset="-128"/>
              </a:rPr>
              <a:t>の被害想定結果</a:t>
            </a:r>
            <a:endParaRPr kumimoji="1" lang="ja-JP" altLang="en-US" sz="1800">
              <a:solidFill>
                <a:schemeClr val="tx1"/>
              </a:solidFill>
              <a:latin typeface="Noto Sans JP Medium" panose="020B0200000000000000" pitchFamily="34" charset="-128"/>
              <a:ea typeface="Noto Sans JP Medium" panose="020B0200000000000000" pitchFamily="34" charset="-128"/>
            </a:endParaRPr>
          </a:p>
        </p:txBody>
      </p:sp>
      <p:sp>
        <p:nvSpPr>
          <p:cNvPr id="13" name="テキスト ボックス 12">
            <a:extLst>
              <a:ext uri="{FF2B5EF4-FFF2-40B4-BE49-F238E27FC236}">
                <a16:creationId xmlns:a16="http://schemas.microsoft.com/office/drawing/2014/main" id="{13DD9578-93BD-A03E-5C46-2C36B4FBA034}"/>
              </a:ext>
            </a:extLst>
          </p:cNvPr>
          <p:cNvSpPr txBox="1"/>
          <p:nvPr/>
        </p:nvSpPr>
        <p:spPr>
          <a:xfrm>
            <a:off x="4648565" y="1639413"/>
            <a:ext cx="4595143" cy="451855"/>
          </a:xfrm>
          <a:prstGeom prst="rect">
            <a:avLst/>
          </a:prstGeom>
          <a:noFill/>
        </p:spPr>
        <p:txBody>
          <a:bodyPr wrap="square" rtlCol="0">
            <a:spAutoFit/>
          </a:bodyPr>
          <a:lstStyle/>
          <a:p>
            <a:pPr>
              <a:lnSpc>
                <a:spcPct val="110000"/>
              </a:lnSpc>
            </a:pPr>
            <a:r>
              <a:rPr kumimoji="1" lang="ja-JP" altLang="en-US" sz="1100" b="1">
                <a:solidFill>
                  <a:schemeClr val="tx1"/>
                </a:solidFill>
                <a:latin typeface="Noto Sans JP SemiBold" panose="020B0200000000000000" pitchFamily="34" charset="-128"/>
                <a:ea typeface="Noto Sans JP SemiBold" panose="020B0200000000000000" pitchFamily="34" charset="-128"/>
              </a:rPr>
              <a:t>各市町で最も被害が大きくなった地震の被害想定結果を記載</a:t>
            </a:r>
          </a:p>
          <a:p>
            <a:pPr>
              <a:lnSpc>
                <a:spcPct val="110000"/>
              </a:lnSpc>
            </a:pPr>
            <a:r>
              <a:rPr kumimoji="1" lang="ja-JP" altLang="en-US" sz="1100" b="1">
                <a:solidFill>
                  <a:schemeClr val="tx1"/>
                </a:solidFill>
                <a:latin typeface="Noto Sans JP SemiBold" panose="020B0200000000000000" pitchFamily="34" charset="-128"/>
                <a:ea typeface="Noto Sans JP SemiBold" panose="020B0200000000000000" pitchFamily="34" charset="-128"/>
              </a:rPr>
              <a:t>全壊棟数には非住家</a:t>
            </a:r>
            <a:r>
              <a:rPr kumimoji="1" lang="en-US" altLang="ja-JP" sz="11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100" b="1">
                <a:solidFill>
                  <a:schemeClr val="tx1"/>
                </a:solidFill>
                <a:latin typeface="Noto Sans JP SemiBold" panose="020B0200000000000000" pitchFamily="34" charset="-128"/>
                <a:ea typeface="Noto Sans JP SemiBold" panose="020B0200000000000000" pitchFamily="34" charset="-128"/>
              </a:rPr>
              <a:t>納屋や倉庫</a:t>
            </a:r>
            <a:r>
              <a:rPr kumimoji="1" lang="en-US" altLang="ja-JP" sz="11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100" b="1">
                <a:solidFill>
                  <a:schemeClr val="tx1"/>
                </a:solidFill>
                <a:latin typeface="Noto Sans JP SemiBold" panose="020B0200000000000000" pitchFamily="34" charset="-128"/>
                <a:ea typeface="Noto Sans JP SemiBold" panose="020B0200000000000000" pitchFamily="34" charset="-128"/>
              </a:rPr>
              <a:t>を含む</a:t>
            </a:r>
          </a:p>
        </p:txBody>
      </p:sp>
      <p:grpSp>
        <p:nvGrpSpPr>
          <p:cNvPr id="16" name="グループ化 15">
            <a:extLst>
              <a:ext uri="{FF2B5EF4-FFF2-40B4-BE49-F238E27FC236}">
                <a16:creationId xmlns:a16="http://schemas.microsoft.com/office/drawing/2014/main" id="{4F2E7EAF-D64C-0A2F-D2B5-96A33957127D}"/>
              </a:ext>
            </a:extLst>
          </p:cNvPr>
          <p:cNvGrpSpPr/>
          <p:nvPr/>
        </p:nvGrpSpPr>
        <p:grpSpPr>
          <a:xfrm>
            <a:off x="3622210" y="2934718"/>
            <a:ext cx="2536853" cy="1052889"/>
            <a:chOff x="1157161" y="2934718"/>
            <a:chExt cx="2536853" cy="1052889"/>
          </a:xfrm>
        </p:grpSpPr>
        <p:grpSp>
          <p:nvGrpSpPr>
            <p:cNvPr id="17" name="グループ化 16">
              <a:extLst>
                <a:ext uri="{FF2B5EF4-FFF2-40B4-BE49-F238E27FC236}">
                  <a16:creationId xmlns:a16="http://schemas.microsoft.com/office/drawing/2014/main" id="{5897CA76-5575-E068-C882-5B01E0B7FA5A}"/>
                </a:ext>
              </a:extLst>
            </p:cNvPr>
            <p:cNvGrpSpPr/>
            <p:nvPr/>
          </p:nvGrpSpPr>
          <p:grpSpPr>
            <a:xfrm>
              <a:off x="1157161" y="2934718"/>
              <a:ext cx="2536853" cy="344864"/>
              <a:chOff x="1157161" y="2934718"/>
              <a:chExt cx="2536853" cy="344864"/>
            </a:xfrm>
          </p:grpSpPr>
          <p:sp>
            <p:nvSpPr>
              <p:cNvPr id="26" name="テキスト ボックス 25">
                <a:extLst>
                  <a:ext uri="{FF2B5EF4-FFF2-40B4-BE49-F238E27FC236}">
                    <a16:creationId xmlns:a16="http://schemas.microsoft.com/office/drawing/2014/main" id="{1901516A-5738-715F-76D8-4224F5918BC2}"/>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27" name="テキスト ボックス 26">
                <a:extLst>
                  <a:ext uri="{FF2B5EF4-FFF2-40B4-BE49-F238E27FC236}">
                    <a16:creationId xmlns:a16="http://schemas.microsoft.com/office/drawing/2014/main" id="{28E36FE7-CED0-CE0D-3923-2AC4DCAB22C4}"/>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5,300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28" name="直線コネクタ 27">
                <a:extLst>
                  <a:ext uri="{FF2B5EF4-FFF2-40B4-BE49-F238E27FC236}">
                    <a16:creationId xmlns:a16="http://schemas.microsoft.com/office/drawing/2014/main" id="{BB4CEA33-A72F-C16F-2247-274A0FFDC270}"/>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D55ED0B0-A068-49A0-DF82-8B6039565F7F}"/>
                </a:ext>
              </a:extLst>
            </p:cNvPr>
            <p:cNvGrpSpPr/>
            <p:nvPr/>
          </p:nvGrpSpPr>
          <p:grpSpPr>
            <a:xfrm>
              <a:off x="1157161" y="3288731"/>
              <a:ext cx="2536853" cy="344864"/>
              <a:chOff x="1157161" y="2934718"/>
              <a:chExt cx="2536853" cy="344864"/>
            </a:xfrm>
          </p:grpSpPr>
          <p:sp>
            <p:nvSpPr>
              <p:cNvPr id="23" name="テキスト ボックス 22">
                <a:extLst>
                  <a:ext uri="{FF2B5EF4-FFF2-40B4-BE49-F238E27FC236}">
                    <a16:creationId xmlns:a16="http://schemas.microsoft.com/office/drawing/2014/main" id="{BE062B91-1157-FE62-9377-3897FEA207AE}"/>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24" name="テキスト ボックス 23">
                <a:extLst>
                  <a:ext uri="{FF2B5EF4-FFF2-40B4-BE49-F238E27FC236}">
                    <a16:creationId xmlns:a16="http://schemas.microsoft.com/office/drawing/2014/main" id="{F0B8F25B-0E82-5109-38E2-05552015891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280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25" name="直線コネクタ 24">
                <a:extLst>
                  <a:ext uri="{FF2B5EF4-FFF2-40B4-BE49-F238E27FC236}">
                    <a16:creationId xmlns:a16="http://schemas.microsoft.com/office/drawing/2014/main" id="{652ECDC0-ED58-9818-D1D4-766FC67F1744}"/>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6AEDEC5F-6A52-7524-91E1-537BF635B258}"/>
                </a:ext>
              </a:extLst>
            </p:cNvPr>
            <p:cNvGrpSpPr/>
            <p:nvPr/>
          </p:nvGrpSpPr>
          <p:grpSpPr>
            <a:xfrm>
              <a:off x="1157161" y="3642743"/>
              <a:ext cx="2536853" cy="344864"/>
              <a:chOff x="1157161" y="2934718"/>
              <a:chExt cx="2536853" cy="344864"/>
            </a:xfrm>
          </p:grpSpPr>
          <p:sp>
            <p:nvSpPr>
              <p:cNvPr id="20" name="テキスト ボックス 19">
                <a:extLst>
                  <a:ext uri="{FF2B5EF4-FFF2-40B4-BE49-F238E27FC236}">
                    <a16:creationId xmlns:a16="http://schemas.microsoft.com/office/drawing/2014/main" id="{6A0B90A5-B343-662B-BCAC-BEECF106703C}"/>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21" name="テキスト ボックス 20">
                <a:extLst>
                  <a:ext uri="{FF2B5EF4-FFF2-40B4-BE49-F238E27FC236}">
                    <a16:creationId xmlns:a16="http://schemas.microsoft.com/office/drawing/2014/main" id="{33BC365B-1058-A5FF-DCEA-8779D6A392AF}"/>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13,000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22" name="直線コネクタ 21">
                <a:extLst>
                  <a:ext uri="{FF2B5EF4-FFF2-40B4-BE49-F238E27FC236}">
                    <a16:creationId xmlns:a16="http://schemas.microsoft.com/office/drawing/2014/main" id="{95953BBC-20EA-53FA-E248-8BA63E2B7100}"/>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グループ化 28">
            <a:extLst>
              <a:ext uri="{FF2B5EF4-FFF2-40B4-BE49-F238E27FC236}">
                <a16:creationId xmlns:a16="http://schemas.microsoft.com/office/drawing/2014/main" id="{0F92A324-1F1C-6448-A972-AC6882DE8433}"/>
              </a:ext>
            </a:extLst>
          </p:cNvPr>
          <p:cNvGrpSpPr/>
          <p:nvPr/>
        </p:nvGrpSpPr>
        <p:grpSpPr>
          <a:xfrm>
            <a:off x="3622210" y="4581956"/>
            <a:ext cx="2536853" cy="1378832"/>
            <a:chOff x="1157161" y="2608775"/>
            <a:chExt cx="2536853" cy="1378832"/>
          </a:xfrm>
        </p:grpSpPr>
        <p:sp>
          <p:nvSpPr>
            <p:cNvPr id="30" name="フローチャート: 端子 29">
              <a:extLst>
                <a:ext uri="{FF2B5EF4-FFF2-40B4-BE49-F238E27FC236}">
                  <a16:creationId xmlns:a16="http://schemas.microsoft.com/office/drawing/2014/main" id="{67C99AEB-EFDF-7C12-7730-FA2D822B08F1}"/>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津幡町</a:t>
              </a:r>
            </a:p>
          </p:txBody>
        </p:sp>
        <p:grpSp>
          <p:nvGrpSpPr>
            <p:cNvPr id="31" name="グループ化 30">
              <a:extLst>
                <a:ext uri="{FF2B5EF4-FFF2-40B4-BE49-F238E27FC236}">
                  <a16:creationId xmlns:a16="http://schemas.microsoft.com/office/drawing/2014/main" id="{A7B2C049-BDB2-E88A-9D23-3665E412E1F4}"/>
                </a:ext>
              </a:extLst>
            </p:cNvPr>
            <p:cNvGrpSpPr/>
            <p:nvPr/>
          </p:nvGrpSpPr>
          <p:grpSpPr>
            <a:xfrm>
              <a:off x="1157161" y="2934718"/>
              <a:ext cx="2536853" cy="1052889"/>
              <a:chOff x="1157161" y="2934718"/>
              <a:chExt cx="2536853" cy="1052889"/>
            </a:xfrm>
          </p:grpSpPr>
          <p:grpSp>
            <p:nvGrpSpPr>
              <p:cNvPr id="32" name="グループ化 31">
                <a:extLst>
                  <a:ext uri="{FF2B5EF4-FFF2-40B4-BE49-F238E27FC236}">
                    <a16:creationId xmlns:a16="http://schemas.microsoft.com/office/drawing/2014/main" id="{BD0D355D-1405-B97A-5DC3-878C8A5E4DB8}"/>
                  </a:ext>
                </a:extLst>
              </p:cNvPr>
              <p:cNvGrpSpPr/>
              <p:nvPr/>
            </p:nvGrpSpPr>
            <p:grpSpPr>
              <a:xfrm>
                <a:off x="1157161" y="2934718"/>
                <a:ext cx="2536853" cy="344864"/>
                <a:chOff x="1157161" y="2934718"/>
                <a:chExt cx="2536853" cy="344864"/>
              </a:xfrm>
            </p:grpSpPr>
            <p:sp>
              <p:nvSpPr>
                <p:cNvPr id="41" name="テキスト ボックス 40">
                  <a:extLst>
                    <a:ext uri="{FF2B5EF4-FFF2-40B4-BE49-F238E27FC236}">
                      <a16:creationId xmlns:a16="http://schemas.microsoft.com/office/drawing/2014/main" id="{D10B2F8D-3EAE-236D-A384-B6E52C5DE5FA}"/>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42" name="テキスト ボックス 41">
                  <a:extLst>
                    <a:ext uri="{FF2B5EF4-FFF2-40B4-BE49-F238E27FC236}">
                      <a16:creationId xmlns:a16="http://schemas.microsoft.com/office/drawing/2014/main" id="{1D035230-A7E9-A03C-CCE8-297994F0522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1,800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43" name="直線コネクタ 42">
                  <a:extLst>
                    <a:ext uri="{FF2B5EF4-FFF2-40B4-BE49-F238E27FC236}">
                      <a16:creationId xmlns:a16="http://schemas.microsoft.com/office/drawing/2014/main" id="{D4CD3A6A-270D-BF25-8B82-52230118AE9C}"/>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60D8BF2E-73E8-31F4-D2EA-37F17C53AE5F}"/>
                  </a:ext>
                </a:extLst>
              </p:cNvPr>
              <p:cNvGrpSpPr/>
              <p:nvPr/>
            </p:nvGrpSpPr>
            <p:grpSpPr>
              <a:xfrm>
                <a:off x="1157161" y="3288731"/>
                <a:ext cx="2536853" cy="344864"/>
                <a:chOff x="1157161" y="2934718"/>
                <a:chExt cx="2536853" cy="344864"/>
              </a:xfrm>
            </p:grpSpPr>
            <p:sp>
              <p:nvSpPr>
                <p:cNvPr id="38" name="テキスト ボックス 37">
                  <a:extLst>
                    <a:ext uri="{FF2B5EF4-FFF2-40B4-BE49-F238E27FC236}">
                      <a16:creationId xmlns:a16="http://schemas.microsoft.com/office/drawing/2014/main" id="{9EE43A69-7B7C-EE1A-8580-78CFE243BEE5}"/>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39" name="テキスト ボックス 38">
                  <a:extLst>
                    <a:ext uri="{FF2B5EF4-FFF2-40B4-BE49-F238E27FC236}">
                      <a16:creationId xmlns:a16="http://schemas.microsoft.com/office/drawing/2014/main" id="{3C1E0AF4-C349-C1B7-52D5-356A903426F3}"/>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90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40" name="直線コネクタ 39">
                  <a:extLst>
                    <a:ext uri="{FF2B5EF4-FFF2-40B4-BE49-F238E27FC236}">
                      <a16:creationId xmlns:a16="http://schemas.microsoft.com/office/drawing/2014/main" id="{6F2FA077-CD18-686D-7B7A-D20AA42AEB19}"/>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グループ化 33">
                <a:extLst>
                  <a:ext uri="{FF2B5EF4-FFF2-40B4-BE49-F238E27FC236}">
                    <a16:creationId xmlns:a16="http://schemas.microsoft.com/office/drawing/2014/main" id="{CE3E206F-A6BD-6A75-7A47-0EC5173A6FCF}"/>
                  </a:ext>
                </a:extLst>
              </p:cNvPr>
              <p:cNvGrpSpPr/>
              <p:nvPr/>
            </p:nvGrpSpPr>
            <p:grpSpPr>
              <a:xfrm>
                <a:off x="1157161" y="3642743"/>
                <a:ext cx="2536853" cy="344864"/>
                <a:chOff x="1157161" y="2934718"/>
                <a:chExt cx="2536853" cy="344864"/>
              </a:xfrm>
            </p:grpSpPr>
            <p:sp>
              <p:nvSpPr>
                <p:cNvPr id="35" name="テキスト ボックス 34">
                  <a:extLst>
                    <a:ext uri="{FF2B5EF4-FFF2-40B4-BE49-F238E27FC236}">
                      <a16:creationId xmlns:a16="http://schemas.microsoft.com/office/drawing/2014/main" id="{F81C961A-1D3B-5979-69FF-AE392E551C48}"/>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36" name="テキスト ボックス 35">
                  <a:extLst>
                    <a:ext uri="{FF2B5EF4-FFF2-40B4-BE49-F238E27FC236}">
                      <a16:creationId xmlns:a16="http://schemas.microsoft.com/office/drawing/2014/main" id="{DBB8DC5F-2F05-54C2-3A81-92C868717246}"/>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11,100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37" name="直線コネクタ 36">
                  <a:extLst>
                    <a:ext uri="{FF2B5EF4-FFF2-40B4-BE49-F238E27FC236}">
                      <a16:creationId xmlns:a16="http://schemas.microsoft.com/office/drawing/2014/main" id="{39A9F6F4-4079-8444-A489-F24C2D5B7A4B}"/>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44" name="Google Shape;99;p2">
            <a:extLst>
              <a:ext uri="{FF2B5EF4-FFF2-40B4-BE49-F238E27FC236}">
                <a16:creationId xmlns:a16="http://schemas.microsoft.com/office/drawing/2014/main" id="{BE776BF2-2E54-1484-2202-758802B9DFF1}"/>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11</a:t>
            </a:r>
            <a:endParaRPr sz="1000" dirty="0">
              <a:latin typeface="Noto Sans JP Medium" panose="020B0200000000000000" pitchFamily="34" charset="-128"/>
              <a:ea typeface="Noto Sans JP Medium" panose="020B0200000000000000" pitchFamily="34" charset="-128"/>
            </a:endParaRPr>
          </a:p>
        </p:txBody>
      </p:sp>
      <p:grpSp>
        <p:nvGrpSpPr>
          <p:cNvPr id="45" name="グループ化 44">
            <a:extLst>
              <a:ext uri="{FF2B5EF4-FFF2-40B4-BE49-F238E27FC236}">
                <a16:creationId xmlns:a16="http://schemas.microsoft.com/office/drawing/2014/main" id="{DEB6ED32-4D8F-6D80-F05E-E69FB27C3CEE}"/>
              </a:ext>
            </a:extLst>
          </p:cNvPr>
          <p:cNvGrpSpPr/>
          <p:nvPr/>
        </p:nvGrpSpPr>
        <p:grpSpPr>
          <a:xfrm>
            <a:off x="6386430" y="2608775"/>
            <a:ext cx="2536853" cy="1378832"/>
            <a:chOff x="1157161" y="2608775"/>
            <a:chExt cx="2536853" cy="1378832"/>
          </a:xfrm>
        </p:grpSpPr>
        <p:sp>
          <p:nvSpPr>
            <p:cNvPr id="46" name="フローチャート: 端子 45">
              <a:extLst>
                <a:ext uri="{FF2B5EF4-FFF2-40B4-BE49-F238E27FC236}">
                  <a16:creationId xmlns:a16="http://schemas.microsoft.com/office/drawing/2014/main" id="{DC265043-EB4F-7358-81AA-AD5518BBAC3B}"/>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内灘町</a:t>
              </a:r>
            </a:p>
          </p:txBody>
        </p:sp>
        <p:grpSp>
          <p:nvGrpSpPr>
            <p:cNvPr id="47" name="グループ化 46">
              <a:extLst>
                <a:ext uri="{FF2B5EF4-FFF2-40B4-BE49-F238E27FC236}">
                  <a16:creationId xmlns:a16="http://schemas.microsoft.com/office/drawing/2014/main" id="{1C275BE3-A832-93DE-DBD9-13355647DC89}"/>
                </a:ext>
              </a:extLst>
            </p:cNvPr>
            <p:cNvGrpSpPr/>
            <p:nvPr/>
          </p:nvGrpSpPr>
          <p:grpSpPr>
            <a:xfrm>
              <a:off x="1157161" y="2934718"/>
              <a:ext cx="2536853" cy="1052889"/>
              <a:chOff x="1157161" y="2934718"/>
              <a:chExt cx="2536853" cy="1052889"/>
            </a:xfrm>
          </p:grpSpPr>
          <p:grpSp>
            <p:nvGrpSpPr>
              <p:cNvPr id="48" name="グループ化 47">
                <a:extLst>
                  <a:ext uri="{FF2B5EF4-FFF2-40B4-BE49-F238E27FC236}">
                    <a16:creationId xmlns:a16="http://schemas.microsoft.com/office/drawing/2014/main" id="{03109FC8-C771-C397-F687-3355CBFB3280}"/>
                  </a:ext>
                </a:extLst>
              </p:cNvPr>
              <p:cNvGrpSpPr/>
              <p:nvPr/>
            </p:nvGrpSpPr>
            <p:grpSpPr>
              <a:xfrm>
                <a:off x="1157161" y="2934718"/>
                <a:ext cx="2536853" cy="344864"/>
                <a:chOff x="1157161" y="2934718"/>
                <a:chExt cx="2536853" cy="344864"/>
              </a:xfrm>
            </p:grpSpPr>
            <p:sp>
              <p:nvSpPr>
                <p:cNvPr id="57" name="テキスト ボックス 56">
                  <a:extLst>
                    <a:ext uri="{FF2B5EF4-FFF2-40B4-BE49-F238E27FC236}">
                      <a16:creationId xmlns:a16="http://schemas.microsoft.com/office/drawing/2014/main" id="{BB214CA7-E506-61FB-CF83-881E2C9B04BE}"/>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58" name="テキスト ボックス 57">
                  <a:extLst>
                    <a:ext uri="{FF2B5EF4-FFF2-40B4-BE49-F238E27FC236}">
                      <a16:creationId xmlns:a16="http://schemas.microsoft.com/office/drawing/2014/main" id="{27DFB553-43E3-A622-92FB-531FA444602D}"/>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2,100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59" name="直線コネクタ 58">
                  <a:extLst>
                    <a:ext uri="{FF2B5EF4-FFF2-40B4-BE49-F238E27FC236}">
                      <a16:creationId xmlns:a16="http://schemas.microsoft.com/office/drawing/2014/main" id="{ABB590C4-C3E9-FA35-E3C0-805240751D71}"/>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グループ化 48">
                <a:extLst>
                  <a:ext uri="{FF2B5EF4-FFF2-40B4-BE49-F238E27FC236}">
                    <a16:creationId xmlns:a16="http://schemas.microsoft.com/office/drawing/2014/main" id="{7DE6EACE-9AA4-8D02-189F-3B50E5DE921C}"/>
                  </a:ext>
                </a:extLst>
              </p:cNvPr>
              <p:cNvGrpSpPr/>
              <p:nvPr/>
            </p:nvGrpSpPr>
            <p:grpSpPr>
              <a:xfrm>
                <a:off x="1157161" y="3288731"/>
                <a:ext cx="2536853" cy="344864"/>
                <a:chOff x="1157161" y="2934718"/>
                <a:chExt cx="2536853" cy="344864"/>
              </a:xfrm>
            </p:grpSpPr>
            <p:sp>
              <p:nvSpPr>
                <p:cNvPr id="54" name="テキスト ボックス 53">
                  <a:extLst>
                    <a:ext uri="{FF2B5EF4-FFF2-40B4-BE49-F238E27FC236}">
                      <a16:creationId xmlns:a16="http://schemas.microsoft.com/office/drawing/2014/main" id="{10DFFD2D-A71F-039B-7EF6-EB0C9AF1FF36}"/>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55" name="テキスト ボックス 54">
                  <a:extLst>
                    <a:ext uri="{FF2B5EF4-FFF2-40B4-BE49-F238E27FC236}">
                      <a16:creationId xmlns:a16="http://schemas.microsoft.com/office/drawing/2014/main" id="{087B5963-CB4D-6C53-0ED5-CB5688E8601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90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56" name="直線コネクタ 55">
                  <a:extLst>
                    <a:ext uri="{FF2B5EF4-FFF2-40B4-BE49-F238E27FC236}">
                      <a16:creationId xmlns:a16="http://schemas.microsoft.com/office/drawing/2014/main" id="{B0C80B9A-9999-DABA-AFD5-059A7C8423F8}"/>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グループ化 49">
                <a:extLst>
                  <a:ext uri="{FF2B5EF4-FFF2-40B4-BE49-F238E27FC236}">
                    <a16:creationId xmlns:a16="http://schemas.microsoft.com/office/drawing/2014/main" id="{4A02C96E-B089-6080-A8C4-247CE0E99EC6}"/>
                  </a:ext>
                </a:extLst>
              </p:cNvPr>
              <p:cNvGrpSpPr/>
              <p:nvPr/>
            </p:nvGrpSpPr>
            <p:grpSpPr>
              <a:xfrm>
                <a:off x="1157161" y="3642743"/>
                <a:ext cx="2536853" cy="344864"/>
                <a:chOff x="1157161" y="2934718"/>
                <a:chExt cx="2536853" cy="344864"/>
              </a:xfrm>
            </p:grpSpPr>
            <p:sp>
              <p:nvSpPr>
                <p:cNvPr id="51" name="テキスト ボックス 50">
                  <a:extLst>
                    <a:ext uri="{FF2B5EF4-FFF2-40B4-BE49-F238E27FC236}">
                      <a16:creationId xmlns:a16="http://schemas.microsoft.com/office/drawing/2014/main" id="{D931BF4C-225D-FC88-3A65-CD32DC20A646}"/>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52" name="テキスト ボックス 51">
                  <a:extLst>
                    <a:ext uri="{FF2B5EF4-FFF2-40B4-BE49-F238E27FC236}">
                      <a16:creationId xmlns:a16="http://schemas.microsoft.com/office/drawing/2014/main" id="{BE3677BC-D385-AAD8-E193-FFEFC5F603DB}"/>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8,300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53" name="直線コネクタ 52">
                  <a:extLst>
                    <a:ext uri="{FF2B5EF4-FFF2-40B4-BE49-F238E27FC236}">
                      <a16:creationId xmlns:a16="http://schemas.microsoft.com/office/drawing/2014/main" id="{546B2F57-08D7-43C1-9C3A-B1991FEA9EC6}"/>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60" name="グループ化 59">
            <a:extLst>
              <a:ext uri="{FF2B5EF4-FFF2-40B4-BE49-F238E27FC236}">
                <a16:creationId xmlns:a16="http://schemas.microsoft.com/office/drawing/2014/main" id="{40ACBF64-33BD-73AF-F5E3-07A86B682588}"/>
              </a:ext>
            </a:extLst>
          </p:cNvPr>
          <p:cNvGrpSpPr/>
          <p:nvPr/>
        </p:nvGrpSpPr>
        <p:grpSpPr>
          <a:xfrm>
            <a:off x="6386430" y="4581956"/>
            <a:ext cx="2621817" cy="1378832"/>
            <a:chOff x="1157161" y="2608775"/>
            <a:chExt cx="2621817" cy="1378832"/>
          </a:xfrm>
        </p:grpSpPr>
        <p:sp>
          <p:nvSpPr>
            <p:cNvPr id="61" name="フローチャート: 端子 60">
              <a:extLst>
                <a:ext uri="{FF2B5EF4-FFF2-40B4-BE49-F238E27FC236}">
                  <a16:creationId xmlns:a16="http://schemas.microsoft.com/office/drawing/2014/main" id="{80F374A8-57B0-FB0B-2F57-A2FB4E87EF38}"/>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金沢市</a:t>
              </a:r>
            </a:p>
          </p:txBody>
        </p:sp>
        <p:grpSp>
          <p:nvGrpSpPr>
            <p:cNvPr id="62" name="グループ化 61">
              <a:extLst>
                <a:ext uri="{FF2B5EF4-FFF2-40B4-BE49-F238E27FC236}">
                  <a16:creationId xmlns:a16="http://schemas.microsoft.com/office/drawing/2014/main" id="{17363667-015E-5349-0E33-D269879D1B2F}"/>
                </a:ext>
              </a:extLst>
            </p:cNvPr>
            <p:cNvGrpSpPr/>
            <p:nvPr/>
          </p:nvGrpSpPr>
          <p:grpSpPr>
            <a:xfrm>
              <a:off x="1157161" y="2934718"/>
              <a:ext cx="2621817" cy="1052889"/>
              <a:chOff x="1157161" y="2934718"/>
              <a:chExt cx="2621817" cy="1052889"/>
            </a:xfrm>
          </p:grpSpPr>
          <p:grpSp>
            <p:nvGrpSpPr>
              <p:cNvPr id="63" name="グループ化 62">
                <a:extLst>
                  <a:ext uri="{FF2B5EF4-FFF2-40B4-BE49-F238E27FC236}">
                    <a16:creationId xmlns:a16="http://schemas.microsoft.com/office/drawing/2014/main" id="{C47A2CB5-998D-B0DF-AE19-5B11382F31A1}"/>
                  </a:ext>
                </a:extLst>
              </p:cNvPr>
              <p:cNvGrpSpPr/>
              <p:nvPr/>
            </p:nvGrpSpPr>
            <p:grpSpPr>
              <a:xfrm>
                <a:off x="1157161" y="2934718"/>
                <a:ext cx="2536853" cy="344864"/>
                <a:chOff x="1157161" y="2934718"/>
                <a:chExt cx="2536853" cy="344864"/>
              </a:xfrm>
            </p:grpSpPr>
            <p:sp>
              <p:nvSpPr>
                <p:cNvPr id="136" name="テキスト ボックス 135">
                  <a:extLst>
                    <a:ext uri="{FF2B5EF4-FFF2-40B4-BE49-F238E27FC236}">
                      <a16:creationId xmlns:a16="http://schemas.microsoft.com/office/drawing/2014/main" id="{35E33576-72B0-7BE3-2F51-7F04396FB724}"/>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137" name="テキスト ボックス 136">
                  <a:extLst>
                    <a:ext uri="{FF2B5EF4-FFF2-40B4-BE49-F238E27FC236}">
                      <a16:creationId xmlns:a16="http://schemas.microsoft.com/office/drawing/2014/main" id="{75E6F181-DB6C-5C6F-4186-326C27B9CA3B}"/>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35,900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138" name="直線コネクタ 137">
                  <a:extLst>
                    <a:ext uri="{FF2B5EF4-FFF2-40B4-BE49-F238E27FC236}">
                      <a16:creationId xmlns:a16="http://schemas.microsoft.com/office/drawing/2014/main" id="{E7D89A20-3137-02BC-3734-6D1E4F2C4B12}"/>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グループ化 127">
                <a:extLst>
                  <a:ext uri="{FF2B5EF4-FFF2-40B4-BE49-F238E27FC236}">
                    <a16:creationId xmlns:a16="http://schemas.microsoft.com/office/drawing/2014/main" id="{3239F9EB-E8A2-B633-563A-A008EAD00E5E}"/>
                  </a:ext>
                </a:extLst>
              </p:cNvPr>
              <p:cNvGrpSpPr/>
              <p:nvPr/>
            </p:nvGrpSpPr>
            <p:grpSpPr>
              <a:xfrm>
                <a:off x="1157161" y="3288731"/>
                <a:ext cx="2536853" cy="344864"/>
                <a:chOff x="1157161" y="2934718"/>
                <a:chExt cx="2536853" cy="344864"/>
              </a:xfrm>
            </p:grpSpPr>
            <p:sp>
              <p:nvSpPr>
                <p:cNvPr id="133" name="テキスト ボックス 132">
                  <a:extLst>
                    <a:ext uri="{FF2B5EF4-FFF2-40B4-BE49-F238E27FC236}">
                      <a16:creationId xmlns:a16="http://schemas.microsoft.com/office/drawing/2014/main" id="{E07C3C38-4A6C-EE88-8600-461702483E67}"/>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134" name="テキスト ボックス 133">
                  <a:extLst>
                    <a:ext uri="{FF2B5EF4-FFF2-40B4-BE49-F238E27FC236}">
                      <a16:creationId xmlns:a16="http://schemas.microsoft.com/office/drawing/2014/main" id="{4D5C5A8D-CE35-0751-A4E7-1A23DC613538}"/>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1,790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35" name="直線コネクタ 134">
                  <a:extLst>
                    <a:ext uri="{FF2B5EF4-FFF2-40B4-BE49-F238E27FC236}">
                      <a16:creationId xmlns:a16="http://schemas.microsoft.com/office/drawing/2014/main" id="{8642043A-AFDD-F1AF-B0A3-C107B45D54A0}"/>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グループ化 128">
                <a:extLst>
                  <a:ext uri="{FF2B5EF4-FFF2-40B4-BE49-F238E27FC236}">
                    <a16:creationId xmlns:a16="http://schemas.microsoft.com/office/drawing/2014/main" id="{3314302D-2D18-2E48-B80C-42835281CECE}"/>
                  </a:ext>
                </a:extLst>
              </p:cNvPr>
              <p:cNvGrpSpPr/>
              <p:nvPr/>
            </p:nvGrpSpPr>
            <p:grpSpPr>
              <a:xfrm>
                <a:off x="1157161" y="3642743"/>
                <a:ext cx="2621817" cy="344864"/>
                <a:chOff x="1157161" y="2934718"/>
                <a:chExt cx="2621817" cy="344864"/>
              </a:xfrm>
            </p:grpSpPr>
            <p:sp>
              <p:nvSpPr>
                <p:cNvPr id="130" name="テキスト ボックス 129">
                  <a:extLst>
                    <a:ext uri="{FF2B5EF4-FFF2-40B4-BE49-F238E27FC236}">
                      <a16:creationId xmlns:a16="http://schemas.microsoft.com/office/drawing/2014/main" id="{744B3189-FB87-F8D1-173A-86CB530EEB90}"/>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131" name="テキスト ボックス 130">
                  <a:extLst>
                    <a:ext uri="{FF2B5EF4-FFF2-40B4-BE49-F238E27FC236}">
                      <a16:creationId xmlns:a16="http://schemas.microsoft.com/office/drawing/2014/main" id="{4C0C7F9A-5EC7-0E41-07BB-2297FE0844B1}"/>
                    </a:ext>
                  </a:extLst>
                </p:cNvPr>
                <p:cNvSpPr txBox="1"/>
                <p:nvPr/>
              </p:nvSpPr>
              <p:spPr>
                <a:xfrm>
                  <a:off x="2435701" y="2934718"/>
                  <a:ext cx="1343277"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144,300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32" name="直線コネクタ 131">
                  <a:extLst>
                    <a:ext uri="{FF2B5EF4-FFF2-40B4-BE49-F238E27FC236}">
                      <a16:creationId xmlns:a16="http://schemas.microsoft.com/office/drawing/2014/main" id="{A92FD705-F588-6C96-F5E2-8716F9B3CD29}"/>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41" name="グループ化 140">
            <a:extLst>
              <a:ext uri="{FF2B5EF4-FFF2-40B4-BE49-F238E27FC236}">
                <a16:creationId xmlns:a16="http://schemas.microsoft.com/office/drawing/2014/main" id="{D37B366F-C33B-3CE3-553B-A5038E2E6067}"/>
              </a:ext>
            </a:extLst>
          </p:cNvPr>
          <p:cNvGrpSpPr/>
          <p:nvPr/>
        </p:nvGrpSpPr>
        <p:grpSpPr>
          <a:xfrm>
            <a:off x="9150650" y="2934718"/>
            <a:ext cx="2536853" cy="1052889"/>
            <a:chOff x="1157161" y="2934718"/>
            <a:chExt cx="2536853" cy="1052889"/>
          </a:xfrm>
        </p:grpSpPr>
        <p:grpSp>
          <p:nvGrpSpPr>
            <p:cNvPr id="142" name="グループ化 141">
              <a:extLst>
                <a:ext uri="{FF2B5EF4-FFF2-40B4-BE49-F238E27FC236}">
                  <a16:creationId xmlns:a16="http://schemas.microsoft.com/office/drawing/2014/main" id="{65E79BFD-7B5B-373B-339C-7CF68CC4571E}"/>
                </a:ext>
              </a:extLst>
            </p:cNvPr>
            <p:cNvGrpSpPr/>
            <p:nvPr/>
          </p:nvGrpSpPr>
          <p:grpSpPr>
            <a:xfrm>
              <a:off x="1157161" y="2934718"/>
              <a:ext cx="2536853" cy="344864"/>
              <a:chOff x="1157161" y="2934718"/>
              <a:chExt cx="2536853" cy="344864"/>
            </a:xfrm>
          </p:grpSpPr>
          <p:sp>
            <p:nvSpPr>
              <p:cNvPr id="151" name="テキスト ボックス 150">
                <a:extLst>
                  <a:ext uri="{FF2B5EF4-FFF2-40B4-BE49-F238E27FC236}">
                    <a16:creationId xmlns:a16="http://schemas.microsoft.com/office/drawing/2014/main" id="{35466C75-EA49-10BC-D9B8-E72E9C2B0A7F}"/>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152" name="テキスト ボックス 151">
                <a:extLst>
                  <a:ext uri="{FF2B5EF4-FFF2-40B4-BE49-F238E27FC236}">
                    <a16:creationId xmlns:a16="http://schemas.microsoft.com/office/drawing/2014/main" id="{3C59CD89-A6F3-4DE5-22EC-037D2F7DAD5E}"/>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1,300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153" name="直線コネクタ 152">
                <a:extLst>
                  <a:ext uri="{FF2B5EF4-FFF2-40B4-BE49-F238E27FC236}">
                    <a16:creationId xmlns:a16="http://schemas.microsoft.com/office/drawing/2014/main" id="{B5205260-CE27-EA1C-A0A5-5ADA87BF3FC6}"/>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グループ化 142">
              <a:extLst>
                <a:ext uri="{FF2B5EF4-FFF2-40B4-BE49-F238E27FC236}">
                  <a16:creationId xmlns:a16="http://schemas.microsoft.com/office/drawing/2014/main" id="{84EC1636-0C4B-B018-AD2B-174DA7E39A98}"/>
                </a:ext>
              </a:extLst>
            </p:cNvPr>
            <p:cNvGrpSpPr/>
            <p:nvPr/>
          </p:nvGrpSpPr>
          <p:grpSpPr>
            <a:xfrm>
              <a:off x="1157161" y="3288731"/>
              <a:ext cx="2536853" cy="344864"/>
              <a:chOff x="1157161" y="2934718"/>
              <a:chExt cx="2536853" cy="344864"/>
            </a:xfrm>
          </p:grpSpPr>
          <p:sp>
            <p:nvSpPr>
              <p:cNvPr id="148" name="テキスト ボックス 147">
                <a:extLst>
                  <a:ext uri="{FF2B5EF4-FFF2-40B4-BE49-F238E27FC236}">
                    <a16:creationId xmlns:a16="http://schemas.microsoft.com/office/drawing/2014/main" id="{E18DCE89-8496-F137-D25B-C037CBC281CC}"/>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149" name="テキスト ボックス 148">
                <a:extLst>
                  <a:ext uri="{FF2B5EF4-FFF2-40B4-BE49-F238E27FC236}">
                    <a16:creationId xmlns:a16="http://schemas.microsoft.com/office/drawing/2014/main" id="{9E75A6EC-D611-A9EE-E2C9-97AED7E3656E}"/>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60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50" name="直線コネクタ 149">
                <a:extLst>
                  <a:ext uri="{FF2B5EF4-FFF2-40B4-BE49-F238E27FC236}">
                    <a16:creationId xmlns:a16="http://schemas.microsoft.com/office/drawing/2014/main" id="{6184330D-833A-6440-1708-6E2BC199994D}"/>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 name="グループ化 143">
              <a:extLst>
                <a:ext uri="{FF2B5EF4-FFF2-40B4-BE49-F238E27FC236}">
                  <a16:creationId xmlns:a16="http://schemas.microsoft.com/office/drawing/2014/main" id="{CF7C8825-5A24-441B-5609-466EBEE5BDE2}"/>
                </a:ext>
              </a:extLst>
            </p:cNvPr>
            <p:cNvGrpSpPr/>
            <p:nvPr/>
          </p:nvGrpSpPr>
          <p:grpSpPr>
            <a:xfrm>
              <a:off x="1157161" y="3642743"/>
              <a:ext cx="2536853" cy="344864"/>
              <a:chOff x="1157161" y="2934718"/>
              <a:chExt cx="2536853" cy="344864"/>
            </a:xfrm>
          </p:grpSpPr>
          <p:sp>
            <p:nvSpPr>
              <p:cNvPr id="145" name="テキスト ボックス 144">
                <a:extLst>
                  <a:ext uri="{FF2B5EF4-FFF2-40B4-BE49-F238E27FC236}">
                    <a16:creationId xmlns:a16="http://schemas.microsoft.com/office/drawing/2014/main" id="{781821CC-D622-ED09-0181-50E8297F00DC}"/>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146" name="テキスト ボックス 145">
                <a:extLst>
                  <a:ext uri="{FF2B5EF4-FFF2-40B4-BE49-F238E27FC236}">
                    <a16:creationId xmlns:a16="http://schemas.microsoft.com/office/drawing/2014/main" id="{7A284D5A-D888-2247-E8BE-A3FB279306AD}"/>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8,300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47" name="直線コネクタ 146">
                <a:extLst>
                  <a:ext uri="{FF2B5EF4-FFF2-40B4-BE49-F238E27FC236}">
                    <a16:creationId xmlns:a16="http://schemas.microsoft.com/office/drawing/2014/main" id="{0D3A5D5E-CE49-BD84-6065-E8D51F921F3D}"/>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4" name="グループ化 153">
            <a:extLst>
              <a:ext uri="{FF2B5EF4-FFF2-40B4-BE49-F238E27FC236}">
                <a16:creationId xmlns:a16="http://schemas.microsoft.com/office/drawing/2014/main" id="{6EAB2270-7266-A7C7-04D7-FFFC866FFF92}"/>
              </a:ext>
            </a:extLst>
          </p:cNvPr>
          <p:cNvGrpSpPr/>
          <p:nvPr/>
        </p:nvGrpSpPr>
        <p:grpSpPr>
          <a:xfrm>
            <a:off x="9150650" y="4581956"/>
            <a:ext cx="2536853" cy="1378832"/>
            <a:chOff x="1157161" y="2608775"/>
            <a:chExt cx="2536853" cy="1378832"/>
          </a:xfrm>
        </p:grpSpPr>
        <p:sp>
          <p:nvSpPr>
            <p:cNvPr id="155" name="フローチャート: 端子 154">
              <a:extLst>
                <a:ext uri="{FF2B5EF4-FFF2-40B4-BE49-F238E27FC236}">
                  <a16:creationId xmlns:a16="http://schemas.microsoft.com/office/drawing/2014/main" id="{5ECBA5AC-6A44-C3A0-A5FE-31F85B961685}"/>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白山市</a:t>
              </a:r>
            </a:p>
          </p:txBody>
        </p:sp>
        <p:grpSp>
          <p:nvGrpSpPr>
            <p:cNvPr id="156" name="グループ化 155">
              <a:extLst>
                <a:ext uri="{FF2B5EF4-FFF2-40B4-BE49-F238E27FC236}">
                  <a16:creationId xmlns:a16="http://schemas.microsoft.com/office/drawing/2014/main" id="{62A370B8-6B1F-287B-87A7-D2A4EA6A43E0}"/>
                </a:ext>
              </a:extLst>
            </p:cNvPr>
            <p:cNvGrpSpPr/>
            <p:nvPr/>
          </p:nvGrpSpPr>
          <p:grpSpPr>
            <a:xfrm>
              <a:off x="1157161" y="2934718"/>
              <a:ext cx="2536853" cy="1052889"/>
              <a:chOff x="1157161" y="2934718"/>
              <a:chExt cx="2536853" cy="1052889"/>
            </a:xfrm>
          </p:grpSpPr>
          <p:grpSp>
            <p:nvGrpSpPr>
              <p:cNvPr id="157" name="グループ化 156">
                <a:extLst>
                  <a:ext uri="{FF2B5EF4-FFF2-40B4-BE49-F238E27FC236}">
                    <a16:creationId xmlns:a16="http://schemas.microsoft.com/office/drawing/2014/main" id="{9AAFA002-1D07-3ABD-4BFD-5AE752CFD3F2}"/>
                  </a:ext>
                </a:extLst>
              </p:cNvPr>
              <p:cNvGrpSpPr/>
              <p:nvPr/>
            </p:nvGrpSpPr>
            <p:grpSpPr>
              <a:xfrm>
                <a:off x="1157161" y="2934718"/>
                <a:ext cx="2536853" cy="344864"/>
                <a:chOff x="1157161" y="2934718"/>
                <a:chExt cx="2536853" cy="344864"/>
              </a:xfrm>
            </p:grpSpPr>
            <p:sp>
              <p:nvSpPr>
                <p:cNvPr id="167" name="テキスト ボックス 166">
                  <a:extLst>
                    <a:ext uri="{FF2B5EF4-FFF2-40B4-BE49-F238E27FC236}">
                      <a16:creationId xmlns:a16="http://schemas.microsoft.com/office/drawing/2014/main" id="{F2CBCCAF-FC79-733C-1F78-CBA3B8D15E03}"/>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168" name="テキスト ボックス 167">
                  <a:extLst>
                    <a:ext uri="{FF2B5EF4-FFF2-40B4-BE49-F238E27FC236}">
                      <a16:creationId xmlns:a16="http://schemas.microsoft.com/office/drawing/2014/main" id="{76E23F4E-2002-2CBE-06E0-7681CC7D3F0F}"/>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3,300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169" name="直線コネクタ 168">
                  <a:extLst>
                    <a:ext uri="{FF2B5EF4-FFF2-40B4-BE49-F238E27FC236}">
                      <a16:creationId xmlns:a16="http://schemas.microsoft.com/office/drawing/2014/main" id="{929AC1E8-9C24-101B-8995-64F8B4654E00}"/>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グループ化 157">
                <a:extLst>
                  <a:ext uri="{FF2B5EF4-FFF2-40B4-BE49-F238E27FC236}">
                    <a16:creationId xmlns:a16="http://schemas.microsoft.com/office/drawing/2014/main" id="{A79DC767-AD8C-BDB3-413C-822F636D51EF}"/>
                  </a:ext>
                </a:extLst>
              </p:cNvPr>
              <p:cNvGrpSpPr/>
              <p:nvPr/>
            </p:nvGrpSpPr>
            <p:grpSpPr>
              <a:xfrm>
                <a:off x="1157161" y="3288731"/>
                <a:ext cx="2536853" cy="344864"/>
                <a:chOff x="1157161" y="2934718"/>
                <a:chExt cx="2536853" cy="344864"/>
              </a:xfrm>
            </p:grpSpPr>
            <p:sp>
              <p:nvSpPr>
                <p:cNvPr id="163" name="テキスト ボックス 162">
                  <a:extLst>
                    <a:ext uri="{FF2B5EF4-FFF2-40B4-BE49-F238E27FC236}">
                      <a16:creationId xmlns:a16="http://schemas.microsoft.com/office/drawing/2014/main" id="{B1EF2A46-95FF-BBDE-0F77-C4CAE80EA639}"/>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165" name="テキスト ボックス 164">
                  <a:extLst>
                    <a:ext uri="{FF2B5EF4-FFF2-40B4-BE49-F238E27FC236}">
                      <a16:creationId xmlns:a16="http://schemas.microsoft.com/office/drawing/2014/main" id="{BBBFCA1A-CB0A-09C4-89A4-BEDD60D2A26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180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66" name="直線コネクタ 165">
                  <a:extLst>
                    <a:ext uri="{FF2B5EF4-FFF2-40B4-BE49-F238E27FC236}">
                      <a16:creationId xmlns:a16="http://schemas.microsoft.com/office/drawing/2014/main" id="{0D989B65-9745-40F2-B7C4-D6357EF9BE5C}"/>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グループ化 158">
                <a:extLst>
                  <a:ext uri="{FF2B5EF4-FFF2-40B4-BE49-F238E27FC236}">
                    <a16:creationId xmlns:a16="http://schemas.microsoft.com/office/drawing/2014/main" id="{5862CFB4-07F2-35BA-A686-1F751E11E401}"/>
                  </a:ext>
                </a:extLst>
              </p:cNvPr>
              <p:cNvGrpSpPr/>
              <p:nvPr/>
            </p:nvGrpSpPr>
            <p:grpSpPr>
              <a:xfrm>
                <a:off x="1157161" y="3642743"/>
                <a:ext cx="2536853" cy="344864"/>
                <a:chOff x="1157161" y="2934718"/>
                <a:chExt cx="2536853" cy="344864"/>
              </a:xfrm>
            </p:grpSpPr>
            <p:sp>
              <p:nvSpPr>
                <p:cNvPr id="160" name="テキスト ボックス 159">
                  <a:extLst>
                    <a:ext uri="{FF2B5EF4-FFF2-40B4-BE49-F238E27FC236}">
                      <a16:creationId xmlns:a16="http://schemas.microsoft.com/office/drawing/2014/main" id="{2D763244-A016-9880-5FC4-C0DBA174AF7E}"/>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161" name="テキスト ボックス 160">
                  <a:extLst>
                    <a:ext uri="{FF2B5EF4-FFF2-40B4-BE49-F238E27FC236}">
                      <a16:creationId xmlns:a16="http://schemas.microsoft.com/office/drawing/2014/main" id="{53B87D0A-2082-EB17-BF6D-81BDF03B454F}"/>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12,200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62" name="直線コネクタ 161">
                  <a:extLst>
                    <a:ext uri="{FF2B5EF4-FFF2-40B4-BE49-F238E27FC236}">
                      <a16:creationId xmlns:a16="http://schemas.microsoft.com/office/drawing/2014/main" id="{CC19A1FF-E7F5-94B1-0D04-E19D62477770}"/>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70" name="角丸四角形 169">
            <a:extLst>
              <a:ext uri="{FF2B5EF4-FFF2-40B4-BE49-F238E27FC236}">
                <a16:creationId xmlns:a16="http://schemas.microsoft.com/office/drawing/2014/main" id="{D62D35FF-1770-310C-F3D4-8107B4274229}"/>
              </a:ext>
            </a:extLst>
          </p:cNvPr>
          <p:cNvSpPr/>
          <p:nvPr/>
        </p:nvSpPr>
        <p:spPr>
          <a:xfrm>
            <a:off x="9243708" y="2610304"/>
            <a:ext cx="1256427" cy="27360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Noto Sans JP SemiBold" panose="020B0200000000000000" pitchFamily="34" charset="-128"/>
                <a:ea typeface="Noto Sans JP SemiBold" panose="020B0200000000000000" pitchFamily="34" charset="-128"/>
              </a:rPr>
              <a:t>野々市市</a:t>
            </a:r>
          </a:p>
        </p:txBody>
      </p:sp>
      <p:sp>
        <p:nvSpPr>
          <p:cNvPr id="171" name="角丸四角形 170">
            <a:extLst>
              <a:ext uri="{FF2B5EF4-FFF2-40B4-BE49-F238E27FC236}">
                <a16:creationId xmlns:a16="http://schemas.microsoft.com/office/drawing/2014/main" id="{F4F30C4F-3543-09F7-F4BF-55873147E10E}"/>
              </a:ext>
            </a:extLst>
          </p:cNvPr>
          <p:cNvSpPr/>
          <p:nvPr/>
        </p:nvSpPr>
        <p:spPr>
          <a:xfrm>
            <a:off x="3715268" y="2610304"/>
            <a:ext cx="1256427" cy="27360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Noto Sans JP SemiBold" panose="020B0200000000000000" pitchFamily="34" charset="-128"/>
                <a:ea typeface="Noto Sans JP SemiBold" panose="020B0200000000000000" pitchFamily="34" charset="-128"/>
              </a:rPr>
              <a:t>かほく市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2" name="図 1" descr="マップ&#10;&#10;AI 生成コンテンツは誤りを含む可能性があります。">
            <a:extLst>
              <a:ext uri="{FF2B5EF4-FFF2-40B4-BE49-F238E27FC236}">
                <a16:creationId xmlns:a16="http://schemas.microsoft.com/office/drawing/2014/main" id="{C959F71C-4EB3-FA6D-CF46-FAB065AB074B}"/>
              </a:ext>
            </a:extLst>
          </p:cNvPr>
          <p:cNvPicPr>
            <a:picLocks noChangeAspect="1"/>
          </p:cNvPicPr>
          <p:nvPr/>
        </p:nvPicPr>
        <p:blipFill>
          <a:blip r:embed="rId3"/>
          <a:stretch>
            <a:fillRect/>
          </a:stretch>
        </p:blipFill>
        <p:spPr>
          <a:xfrm>
            <a:off x="3928121" y="2291601"/>
            <a:ext cx="4356100" cy="3937000"/>
          </a:xfrm>
          <a:prstGeom prst="rect">
            <a:avLst/>
          </a:prstGeom>
        </p:spPr>
      </p:pic>
      <p:grpSp>
        <p:nvGrpSpPr>
          <p:cNvPr id="3" name="グループ化 2">
            <a:extLst>
              <a:ext uri="{FF2B5EF4-FFF2-40B4-BE49-F238E27FC236}">
                <a16:creationId xmlns:a16="http://schemas.microsoft.com/office/drawing/2014/main" id="{672314DD-2DA8-B0AE-F441-1146823F9EE9}"/>
              </a:ext>
            </a:extLst>
          </p:cNvPr>
          <p:cNvGrpSpPr/>
          <p:nvPr/>
        </p:nvGrpSpPr>
        <p:grpSpPr>
          <a:xfrm>
            <a:off x="0" y="0"/>
            <a:ext cx="12192000" cy="1276350"/>
            <a:chOff x="0" y="0"/>
            <a:chExt cx="12192000" cy="1276350"/>
          </a:xfrm>
        </p:grpSpPr>
        <p:grpSp>
          <p:nvGrpSpPr>
            <p:cNvPr id="4" name="Google Shape;93;p2">
              <a:extLst>
                <a:ext uri="{FF2B5EF4-FFF2-40B4-BE49-F238E27FC236}">
                  <a16:creationId xmlns:a16="http://schemas.microsoft.com/office/drawing/2014/main" id="{2CA5286A-99BA-E658-853B-92D0EB4E5105}"/>
                </a:ext>
              </a:extLst>
            </p:cNvPr>
            <p:cNvGrpSpPr/>
            <p:nvPr/>
          </p:nvGrpSpPr>
          <p:grpSpPr>
            <a:xfrm>
              <a:off x="0" y="0"/>
              <a:ext cx="12192000" cy="1276350"/>
              <a:chOff x="0" y="-1534249"/>
              <a:chExt cx="12192000" cy="1276350"/>
            </a:xfrm>
          </p:grpSpPr>
          <p:pic>
            <p:nvPicPr>
              <p:cNvPr id="9" name="Google Shape;94;p2">
                <a:extLst>
                  <a:ext uri="{FF2B5EF4-FFF2-40B4-BE49-F238E27FC236}">
                    <a16:creationId xmlns:a16="http://schemas.microsoft.com/office/drawing/2014/main" id="{48778A41-B464-6665-39BB-E17B2926A078}"/>
                  </a:ext>
                </a:extLst>
              </p:cNvPr>
              <p:cNvPicPr preferRelativeResize="0"/>
              <p:nvPr/>
            </p:nvPicPr>
            <p:blipFill rotWithShape="1">
              <a:blip r:embed="rId4">
                <a:alphaModFix/>
              </a:blip>
              <a:srcRect/>
              <a:stretch/>
            </p:blipFill>
            <p:spPr>
              <a:xfrm>
                <a:off x="0" y="-1534249"/>
                <a:ext cx="12192000" cy="1276350"/>
              </a:xfrm>
              <a:prstGeom prst="rect">
                <a:avLst/>
              </a:prstGeom>
              <a:noFill/>
              <a:ln>
                <a:noFill/>
              </a:ln>
            </p:spPr>
          </p:pic>
          <p:pic>
            <p:nvPicPr>
              <p:cNvPr id="10" name="Google Shape;95;p2" descr="挿絵 が含まれている画像&#10;&#10;自動的に生成された説明">
                <a:extLst>
                  <a:ext uri="{FF2B5EF4-FFF2-40B4-BE49-F238E27FC236}">
                    <a16:creationId xmlns:a16="http://schemas.microsoft.com/office/drawing/2014/main" id="{2A9613E4-283C-41D5-D374-CF3339FA1E93}"/>
                  </a:ext>
                </a:extLst>
              </p:cNvPr>
              <p:cNvPicPr preferRelativeResize="0"/>
              <p:nvPr/>
            </p:nvPicPr>
            <p:blipFill rotWithShape="1">
              <a:blip r:embed="rId5">
                <a:alphaModFix/>
              </a:blip>
              <a:srcRect/>
              <a:stretch/>
            </p:blipFill>
            <p:spPr>
              <a:xfrm>
                <a:off x="0" y="-1534249"/>
                <a:ext cx="1911350" cy="1276350"/>
              </a:xfrm>
              <a:prstGeom prst="rect">
                <a:avLst/>
              </a:prstGeom>
              <a:noFill/>
              <a:ln>
                <a:noFill/>
              </a:ln>
            </p:spPr>
          </p:pic>
        </p:grpSp>
        <p:grpSp>
          <p:nvGrpSpPr>
            <p:cNvPr id="5" name="グループ化 4">
              <a:extLst>
                <a:ext uri="{FF2B5EF4-FFF2-40B4-BE49-F238E27FC236}">
                  <a16:creationId xmlns:a16="http://schemas.microsoft.com/office/drawing/2014/main" id="{0CBD4ED4-E441-DCD9-AEBF-03FB5B4DA961}"/>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E34D48B3-AE72-C5B2-595D-285FD11405E8}"/>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1537BC75-63B0-5569-D303-ACD14865A945}"/>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35F0E09E-09FE-1E85-FBCB-8C69D0987513}"/>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今後、起こり得る地震被害</a:t>
                </a:r>
                <a:r>
                  <a:rPr lang="ja-JP" altLang="en-US" sz="2400" b="1">
                    <a:solidFill>
                      <a:schemeClr val="tx1"/>
                    </a:solidFill>
                    <a:latin typeface="Noto Sans JP SemiBold" panose="020B0200000000000000" pitchFamily="34" charset="-128"/>
                    <a:ea typeface="Noto Sans JP SemiBold" panose="020B0200000000000000" pitchFamily="34" charset="-128"/>
                  </a:rPr>
                  <a:t>（地震被害想定結果）</a:t>
                </a:r>
              </a:p>
            </p:txBody>
          </p:sp>
        </p:grpSp>
      </p:grpSp>
      <p:sp>
        <p:nvSpPr>
          <p:cNvPr id="11" name="テキスト ボックス 10">
            <a:extLst>
              <a:ext uri="{FF2B5EF4-FFF2-40B4-BE49-F238E27FC236}">
                <a16:creationId xmlns:a16="http://schemas.microsoft.com/office/drawing/2014/main" id="{EA14186B-5B0B-9AB6-92AC-F057E9E1DA44}"/>
              </a:ext>
            </a:extLst>
          </p:cNvPr>
          <p:cNvSpPr txBox="1"/>
          <p:nvPr/>
        </p:nvSpPr>
        <p:spPr>
          <a:xfrm>
            <a:off x="534641" y="1567531"/>
            <a:ext cx="4595143" cy="596510"/>
          </a:xfrm>
          <a:prstGeom prst="rect">
            <a:avLst/>
          </a:prstGeom>
          <a:noFill/>
        </p:spPr>
        <p:txBody>
          <a:bodyPr wrap="square" rtlCol="0">
            <a:spAutoFit/>
          </a:bodyPr>
          <a:lstStyle/>
          <a:p>
            <a:pPr>
              <a:lnSpc>
                <a:spcPct val="110000"/>
              </a:lnSpc>
            </a:pPr>
            <a:r>
              <a:rPr kumimoji="1" lang="ja-JP" altLang="en-US" sz="3200" b="1">
                <a:solidFill>
                  <a:srgbClr val="A8921D"/>
                </a:solidFill>
                <a:latin typeface="Noto Sans JP SemiBold" panose="020B0200000000000000" pitchFamily="34" charset="-128"/>
                <a:ea typeface="Noto Sans JP SemiBold" panose="020B0200000000000000" pitchFamily="34" charset="-128"/>
              </a:rPr>
              <a:t>南加賀地区</a:t>
            </a:r>
            <a:r>
              <a:rPr kumimoji="1" lang="ja-JP" altLang="en-US" sz="2400" b="1">
                <a:solidFill>
                  <a:schemeClr val="tx1"/>
                </a:solidFill>
                <a:latin typeface="Noto Sans JP SemiBold" panose="020B0200000000000000" pitchFamily="34" charset="-128"/>
                <a:ea typeface="Noto Sans JP SemiBold" panose="020B0200000000000000" pitchFamily="34" charset="-128"/>
              </a:rPr>
              <a:t>の被害想定結果</a:t>
            </a:r>
            <a:endParaRPr kumimoji="1" lang="ja-JP" altLang="en-US" sz="1800">
              <a:solidFill>
                <a:schemeClr val="tx1"/>
              </a:solidFill>
              <a:latin typeface="Noto Sans JP Medium" panose="020B0200000000000000" pitchFamily="34" charset="-128"/>
              <a:ea typeface="Noto Sans JP Medium" panose="020B0200000000000000" pitchFamily="34" charset="-128"/>
            </a:endParaRPr>
          </a:p>
        </p:txBody>
      </p:sp>
      <p:sp>
        <p:nvSpPr>
          <p:cNvPr id="12" name="テキスト ボックス 11">
            <a:extLst>
              <a:ext uri="{FF2B5EF4-FFF2-40B4-BE49-F238E27FC236}">
                <a16:creationId xmlns:a16="http://schemas.microsoft.com/office/drawing/2014/main" id="{274A1010-E0D1-797F-60CB-20240045EB35}"/>
              </a:ext>
            </a:extLst>
          </p:cNvPr>
          <p:cNvSpPr txBox="1"/>
          <p:nvPr/>
        </p:nvSpPr>
        <p:spPr>
          <a:xfrm>
            <a:off x="5093208" y="1639413"/>
            <a:ext cx="4595143" cy="451855"/>
          </a:xfrm>
          <a:prstGeom prst="rect">
            <a:avLst/>
          </a:prstGeom>
          <a:noFill/>
        </p:spPr>
        <p:txBody>
          <a:bodyPr wrap="square" rtlCol="0">
            <a:spAutoFit/>
          </a:bodyPr>
          <a:lstStyle/>
          <a:p>
            <a:pPr>
              <a:lnSpc>
                <a:spcPct val="110000"/>
              </a:lnSpc>
            </a:pPr>
            <a:r>
              <a:rPr kumimoji="1" lang="ja-JP" altLang="en-US" sz="1100" b="1">
                <a:solidFill>
                  <a:schemeClr val="tx1"/>
                </a:solidFill>
                <a:latin typeface="Noto Sans JP SemiBold" panose="020B0200000000000000" pitchFamily="34" charset="-128"/>
                <a:ea typeface="Noto Sans JP SemiBold" panose="020B0200000000000000" pitchFamily="34" charset="-128"/>
              </a:rPr>
              <a:t>各市町で最も被害が大きくなった地震の被害想定結果を記載</a:t>
            </a:r>
          </a:p>
          <a:p>
            <a:pPr>
              <a:lnSpc>
                <a:spcPct val="110000"/>
              </a:lnSpc>
            </a:pPr>
            <a:r>
              <a:rPr kumimoji="1" lang="ja-JP" altLang="en-US" sz="1100" b="1">
                <a:solidFill>
                  <a:schemeClr val="tx1"/>
                </a:solidFill>
                <a:latin typeface="Noto Sans JP SemiBold" panose="020B0200000000000000" pitchFamily="34" charset="-128"/>
                <a:ea typeface="Noto Sans JP SemiBold" panose="020B0200000000000000" pitchFamily="34" charset="-128"/>
              </a:rPr>
              <a:t>全壊棟数には非住家</a:t>
            </a:r>
            <a:r>
              <a:rPr kumimoji="1" lang="en-US" altLang="ja-JP" sz="11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100" b="1">
                <a:solidFill>
                  <a:schemeClr val="tx1"/>
                </a:solidFill>
                <a:latin typeface="Noto Sans JP SemiBold" panose="020B0200000000000000" pitchFamily="34" charset="-128"/>
                <a:ea typeface="Noto Sans JP SemiBold" panose="020B0200000000000000" pitchFamily="34" charset="-128"/>
              </a:rPr>
              <a:t>納屋や倉庫</a:t>
            </a:r>
            <a:r>
              <a:rPr kumimoji="1" lang="en-US" altLang="ja-JP" sz="11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100" b="1">
                <a:solidFill>
                  <a:schemeClr val="tx1"/>
                </a:solidFill>
                <a:latin typeface="Noto Sans JP SemiBold" panose="020B0200000000000000" pitchFamily="34" charset="-128"/>
                <a:ea typeface="Noto Sans JP SemiBold" panose="020B0200000000000000" pitchFamily="34" charset="-128"/>
              </a:rPr>
              <a:t>を含む</a:t>
            </a:r>
          </a:p>
        </p:txBody>
      </p:sp>
      <p:grpSp>
        <p:nvGrpSpPr>
          <p:cNvPr id="13" name="グループ化 12">
            <a:extLst>
              <a:ext uri="{FF2B5EF4-FFF2-40B4-BE49-F238E27FC236}">
                <a16:creationId xmlns:a16="http://schemas.microsoft.com/office/drawing/2014/main" id="{87400C88-2EEE-500E-1D2F-F8DA680C43FF}"/>
              </a:ext>
            </a:extLst>
          </p:cNvPr>
          <p:cNvGrpSpPr/>
          <p:nvPr/>
        </p:nvGrpSpPr>
        <p:grpSpPr>
          <a:xfrm>
            <a:off x="1157161" y="2608775"/>
            <a:ext cx="2536853" cy="1378832"/>
            <a:chOff x="1157161" y="2608775"/>
            <a:chExt cx="2536853" cy="1378832"/>
          </a:xfrm>
        </p:grpSpPr>
        <p:sp>
          <p:nvSpPr>
            <p:cNvPr id="14" name="フローチャート: 端子 13">
              <a:extLst>
                <a:ext uri="{FF2B5EF4-FFF2-40B4-BE49-F238E27FC236}">
                  <a16:creationId xmlns:a16="http://schemas.microsoft.com/office/drawing/2014/main" id="{78C38B2F-35DE-2CE0-876D-9B7071C8E8B0}"/>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小松市</a:t>
              </a:r>
            </a:p>
          </p:txBody>
        </p:sp>
        <p:grpSp>
          <p:nvGrpSpPr>
            <p:cNvPr id="15" name="グループ化 14">
              <a:extLst>
                <a:ext uri="{FF2B5EF4-FFF2-40B4-BE49-F238E27FC236}">
                  <a16:creationId xmlns:a16="http://schemas.microsoft.com/office/drawing/2014/main" id="{F272854D-B18A-98D7-7D91-2B67B375DE19}"/>
                </a:ext>
              </a:extLst>
            </p:cNvPr>
            <p:cNvGrpSpPr/>
            <p:nvPr/>
          </p:nvGrpSpPr>
          <p:grpSpPr>
            <a:xfrm>
              <a:off x="1157161" y="2934718"/>
              <a:ext cx="2536853" cy="1052889"/>
              <a:chOff x="1157161" y="2934718"/>
              <a:chExt cx="2536853" cy="1052889"/>
            </a:xfrm>
          </p:grpSpPr>
          <p:grpSp>
            <p:nvGrpSpPr>
              <p:cNvPr id="16" name="グループ化 15">
                <a:extLst>
                  <a:ext uri="{FF2B5EF4-FFF2-40B4-BE49-F238E27FC236}">
                    <a16:creationId xmlns:a16="http://schemas.microsoft.com/office/drawing/2014/main" id="{C099BCDC-611B-E441-D6D5-BD27A0725496}"/>
                  </a:ext>
                </a:extLst>
              </p:cNvPr>
              <p:cNvGrpSpPr/>
              <p:nvPr/>
            </p:nvGrpSpPr>
            <p:grpSpPr>
              <a:xfrm>
                <a:off x="1157161" y="2934718"/>
                <a:ext cx="2536853" cy="344864"/>
                <a:chOff x="1157161" y="2934718"/>
                <a:chExt cx="2536853" cy="344864"/>
              </a:xfrm>
            </p:grpSpPr>
            <p:sp>
              <p:nvSpPr>
                <p:cNvPr id="25" name="テキスト ボックス 24">
                  <a:extLst>
                    <a:ext uri="{FF2B5EF4-FFF2-40B4-BE49-F238E27FC236}">
                      <a16:creationId xmlns:a16="http://schemas.microsoft.com/office/drawing/2014/main" id="{83159082-B4CB-FBBE-32BC-762B51C58F88}"/>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26" name="テキスト ボックス 25">
                  <a:extLst>
                    <a:ext uri="{FF2B5EF4-FFF2-40B4-BE49-F238E27FC236}">
                      <a16:creationId xmlns:a16="http://schemas.microsoft.com/office/drawing/2014/main" id="{C3C00940-1FA5-0FCA-A908-A79FD812C1AA}"/>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12,300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27" name="直線コネクタ 26">
                  <a:extLst>
                    <a:ext uri="{FF2B5EF4-FFF2-40B4-BE49-F238E27FC236}">
                      <a16:creationId xmlns:a16="http://schemas.microsoft.com/office/drawing/2014/main" id="{EF7DF75A-2135-012B-46AB-A1127594210E}"/>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グループ化 16">
                <a:extLst>
                  <a:ext uri="{FF2B5EF4-FFF2-40B4-BE49-F238E27FC236}">
                    <a16:creationId xmlns:a16="http://schemas.microsoft.com/office/drawing/2014/main" id="{2D8B4589-3E46-5A2B-1512-B60728E722A7}"/>
                  </a:ext>
                </a:extLst>
              </p:cNvPr>
              <p:cNvGrpSpPr/>
              <p:nvPr/>
            </p:nvGrpSpPr>
            <p:grpSpPr>
              <a:xfrm>
                <a:off x="1157161" y="3288731"/>
                <a:ext cx="2536853" cy="344864"/>
                <a:chOff x="1157161" y="2934718"/>
                <a:chExt cx="2536853" cy="344864"/>
              </a:xfrm>
            </p:grpSpPr>
            <p:sp>
              <p:nvSpPr>
                <p:cNvPr id="22" name="テキスト ボックス 21">
                  <a:extLst>
                    <a:ext uri="{FF2B5EF4-FFF2-40B4-BE49-F238E27FC236}">
                      <a16:creationId xmlns:a16="http://schemas.microsoft.com/office/drawing/2014/main" id="{8B8E9FF8-848C-82AB-AF0B-FA7AC4031CF5}"/>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23" name="テキスト ボックス 22">
                  <a:extLst>
                    <a:ext uri="{FF2B5EF4-FFF2-40B4-BE49-F238E27FC236}">
                      <a16:creationId xmlns:a16="http://schemas.microsoft.com/office/drawing/2014/main" id="{3A3A8F32-E0FF-151E-732B-C3CEE97F9F72}"/>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640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24" name="直線コネクタ 23">
                  <a:extLst>
                    <a:ext uri="{FF2B5EF4-FFF2-40B4-BE49-F238E27FC236}">
                      <a16:creationId xmlns:a16="http://schemas.microsoft.com/office/drawing/2014/main" id="{5FA2BE46-1948-3DD0-E59E-D9D9DFE0B372}"/>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BEAC6225-4474-FD71-D532-399E8D9F4E92}"/>
                  </a:ext>
                </a:extLst>
              </p:cNvPr>
              <p:cNvGrpSpPr/>
              <p:nvPr/>
            </p:nvGrpSpPr>
            <p:grpSpPr>
              <a:xfrm>
                <a:off x="1157161" y="3642743"/>
                <a:ext cx="2536853" cy="344864"/>
                <a:chOff x="1157161" y="2934718"/>
                <a:chExt cx="2536853" cy="344864"/>
              </a:xfrm>
            </p:grpSpPr>
            <p:sp>
              <p:nvSpPr>
                <p:cNvPr id="19" name="テキスト ボックス 18">
                  <a:extLst>
                    <a:ext uri="{FF2B5EF4-FFF2-40B4-BE49-F238E27FC236}">
                      <a16:creationId xmlns:a16="http://schemas.microsoft.com/office/drawing/2014/main" id="{BBA8920F-4037-F9BF-85C0-FAA97028D92A}"/>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20" name="テキスト ボックス 19">
                  <a:extLst>
                    <a:ext uri="{FF2B5EF4-FFF2-40B4-BE49-F238E27FC236}">
                      <a16:creationId xmlns:a16="http://schemas.microsoft.com/office/drawing/2014/main" id="{24749D92-42DB-18EF-B140-DCE04302449F}"/>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33,000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21" name="直線コネクタ 20">
                  <a:extLst>
                    <a:ext uri="{FF2B5EF4-FFF2-40B4-BE49-F238E27FC236}">
                      <a16:creationId xmlns:a16="http://schemas.microsoft.com/office/drawing/2014/main" id="{D1931B98-67B8-7288-CA27-3EC27D5A9073}"/>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8" name="グループ化 27">
            <a:extLst>
              <a:ext uri="{FF2B5EF4-FFF2-40B4-BE49-F238E27FC236}">
                <a16:creationId xmlns:a16="http://schemas.microsoft.com/office/drawing/2014/main" id="{BC341DE6-7EB5-82F0-C92A-74E93CE1B435}"/>
              </a:ext>
            </a:extLst>
          </p:cNvPr>
          <p:cNvGrpSpPr/>
          <p:nvPr/>
        </p:nvGrpSpPr>
        <p:grpSpPr>
          <a:xfrm>
            <a:off x="1157161" y="4581956"/>
            <a:ext cx="2536853" cy="1378832"/>
            <a:chOff x="1157161" y="2608775"/>
            <a:chExt cx="2536853" cy="1378832"/>
          </a:xfrm>
        </p:grpSpPr>
        <p:sp>
          <p:nvSpPr>
            <p:cNvPr id="29" name="フローチャート: 端子 28">
              <a:extLst>
                <a:ext uri="{FF2B5EF4-FFF2-40B4-BE49-F238E27FC236}">
                  <a16:creationId xmlns:a16="http://schemas.microsoft.com/office/drawing/2014/main" id="{342A182E-3F5D-4E5F-E9B8-95017CC36B30}"/>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加賀市</a:t>
              </a:r>
            </a:p>
          </p:txBody>
        </p:sp>
        <p:grpSp>
          <p:nvGrpSpPr>
            <p:cNvPr id="30" name="グループ化 29">
              <a:extLst>
                <a:ext uri="{FF2B5EF4-FFF2-40B4-BE49-F238E27FC236}">
                  <a16:creationId xmlns:a16="http://schemas.microsoft.com/office/drawing/2014/main" id="{53972581-A69F-4398-F27E-D578C2117D29}"/>
                </a:ext>
              </a:extLst>
            </p:cNvPr>
            <p:cNvGrpSpPr/>
            <p:nvPr/>
          </p:nvGrpSpPr>
          <p:grpSpPr>
            <a:xfrm>
              <a:off x="1157161" y="2934718"/>
              <a:ext cx="2536853" cy="1052889"/>
              <a:chOff x="1157161" y="2934718"/>
              <a:chExt cx="2536853" cy="1052889"/>
            </a:xfrm>
          </p:grpSpPr>
          <p:grpSp>
            <p:nvGrpSpPr>
              <p:cNvPr id="31" name="グループ化 30">
                <a:extLst>
                  <a:ext uri="{FF2B5EF4-FFF2-40B4-BE49-F238E27FC236}">
                    <a16:creationId xmlns:a16="http://schemas.microsoft.com/office/drawing/2014/main" id="{4C7A9F86-ADA9-3478-2D01-592ABDEB6E53}"/>
                  </a:ext>
                </a:extLst>
              </p:cNvPr>
              <p:cNvGrpSpPr/>
              <p:nvPr/>
            </p:nvGrpSpPr>
            <p:grpSpPr>
              <a:xfrm>
                <a:off x="1157161" y="2934718"/>
                <a:ext cx="2536853" cy="344864"/>
                <a:chOff x="1157161" y="2934718"/>
                <a:chExt cx="2536853" cy="344864"/>
              </a:xfrm>
            </p:grpSpPr>
            <p:sp>
              <p:nvSpPr>
                <p:cNvPr id="40" name="テキスト ボックス 39">
                  <a:extLst>
                    <a:ext uri="{FF2B5EF4-FFF2-40B4-BE49-F238E27FC236}">
                      <a16:creationId xmlns:a16="http://schemas.microsoft.com/office/drawing/2014/main" id="{5CFB23F3-3E1D-B7EA-B8B9-98E477143319}"/>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41" name="テキスト ボックス 40">
                  <a:extLst>
                    <a:ext uri="{FF2B5EF4-FFF2-40B4-BE49-F238E27FC236}">
                      <a16:creationId xmlns:a16="http://schemas.microsoft.com/office/drawing/2014/main" id="{61AEE20F-7783-9B90-9C37-5A7C55BEBFF3}"/>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22,200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42" name="直線コネクタ 41">
                  <a:extLst>
                    <a:ext uri="{FF2B5EF4-FFF2-40B4-BE49-F238E27FC236}">
                      <a16:creationId xmlns:a16="http://schemas.microsoft.com/office/drawing/2014/main" id="{40DC67A1-B4E2-DFB3-C292-99D31276A365}"/>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A35C2FAB-87FE-0275-6028-6F10071758EB}"/>
                  </a:ext>
                </a:extLst>
              </p:cNvPr>
              <p:cNvGrpSpPr/>
              <p:nvPr/>
            </p:nvGrpSpPr>
            <p:grpSpPr>
              <a:xfrm>
                <a:off x="1157161" y="3288731"/>
                <a:ext cx="2536853" cy="344864"/>
                <a:chOff x="1157161" y="2934718"/>
                <a:chExt cx="2536853" cy="344864"/>
              </a:xfrm>
            </p:grpSpPr>
            <p:sp>
              <p:nvSpPr>
                <p:cNvPr id="37" name="テキスト ボックス 36">
                  <a:extLst>
                    <a:ext uri="{FF2B5EF4-FFF2-40B4-BE49-F238E27FC236}">
                      <a16:creationId xmlns:a16="http://schemas.microsoft.com/office/drawing/2014/main" id="{3CE7CFA1-69D4-EF77-4A38-9ED7C2B40C61}"/>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38" name="テキスト ボックス 37">
                  <a:extLst>
                    <a:ext uri="{FF2B5EF4-FFF2-40B4-BE49-F238E27FC236}">
                      <a16:creationId xmlns:a16="http://schemas.microsoft.com/office/drawing/2014/main" id="{0A0ED63F-0480-DBF7-1A28-CA3C9E3B750C}"/>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1,070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39" name="直線コネクタ 38">
                  <a:extLst>
                    <a:ext uri="{FF2B5EF4-FFF2-40B4-BE49-F238E27FC236}">
                      <a16:creationId xmlns:a16="http://schemas.microsoft.com/office/drawing/2014/main" id="{3A77CD90-7593-DF0E-F579-254ED516F4D8}"/>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1FD1959A-5253-1807-BEE3-C78AFAB0AE49}"/>
                  </a:ext>
                </a:extLst>
              </p:cNvPr>
              <p:cNvGrpSpPr/>
              <p:nvPr/>
            </p:nvGrpSpPr>
            <p:grpSpPr>
              <a:xfrm>
                <a:off x="1157161" y="3642743"/>
                <a:ext cx="2536853" cy="344864"/>
                <a:chOff x="1157161" y="2934718"/>
                <a:chExt cx="2536853" cy="344864"/>
              </a:xfrm>
            </p:grpSpPr>
            <p:sp>
              <p:nvSpPr>
                <p:cNvPr id="34" name="テキスト ボックス 33">
                  <a:extLst>
                    <a:ext uri="{FF2B5EF4-FFF2-40B4-BE49-F238E27FC236}">
                      <a16:creationId xmlns:a16="http://schemas.microsoft.com/office/drawing/2014/main" id="{9E0EF359-DB60-61B4-96F5-4BDCEA9AEEF9}"/>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35" name="テキスト ボックス 34">
                  <a:extLst>
                    <a:ext uri="{FF2B5EF4-FFF2-40B4-BE49-F238E27FC236}">
                      <a16:creationId xmlns:a16="http://schemas.microsoft.com/office/drawing/2014/main" id="{638F403A-C56F-BCE9-298A-ACF5542264A2}"/>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39,800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36" name="直線コネクタ 35">
                  <a:extLst>
                    <a:ext uri="{FF2B5EF4-FFF2-40B4-BE49-F238E27FC236}">
                      <a16:creationId xmlns:a16="http://schemas.microsoft.com/office/drawing/2014/main" id="{432F54DC-9748-6EC7-8175-44E0D2F3C537}"/>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43" name="グループ化 42">
            <a:extLst>
              <a:ext uri="{FF2B5EF4-FFF2-40B4-BE49-F238E27FC236}">
                <a16:creationId xmlns:a16="http://schemas.microsoft.com/office/drawing/2014/main" id="{383B11FF-8338-524D-2ACE-6A6321D30BCF}"/>
              </a:ext>
            </a:extLst>
          </p:cNvPr>
          <p:cNvGrpSpPr/>
          <p:nvPr/>
        </p:nvGrpSpPr>
        <p:grpSpPr>
          <a:xfrm>
            <a:off x="8396948" y="2608775"/>
            <a:ext cx="2536853" cy="1378832"/>
            <a:chOff x="1157161" y="2608775"/>
            <a:chExt cx="2536853" cy="1378832"/>
          </a:xfrm>
        </p:grpSpPr>
        <p:sp>
          <p:nvSpPr>
            <p:cNvPr id="44" name="フローチャート: 端子 43">
              <a:extLst>
                <a:ext uri="{FF2B5EF4-FFF2-40B4-BE49-F238E27FC236}">
                  <a16:creationId xmlns:a16="http://schemas.microsoft.com/office/drawing/2014/main" id="{845B4CC2-A54C-F7B0-9290-5A4576A8A7AF}"/>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川北町</a:t>
              </a:r>
            </a:p>
          </p:txBody>
        </p:sp>
        <p:grpSp>
          <p:nvGrpSpPr>
            <p:cNvPr id="45" name="グループ化 44">
              <a:extLst>
                <a:ext uri="{FF2B5EF4-FFF2-40B4-BE49-F238E27FC236}">
                  <a16:creationId xmlns:a16="http://schemas.microsoft.com/office/drawing/2014/main" id="{43B9AB38-DDA9-AC4D-FBE2-F8D0579E106D}"/>
                </a:ext>
              </a:extLst>
            </p:cNvPr>
            <p:cNvGrpSpPr/>
            <p:nvPr/>
          </p:nvGrpSpPr>
          <p:grpSpPr>
            <a:xfrm>
              <a:off x="1157161" y="2934718"/>
              <a:ext cx="2536853" cy="1052889"/>
              <a:chOff x="1157161" y="2934718"/>
              <a:chExt cx="2536853" cy="1052889"/>
            </a:xfrm>
          </p:grpSpPr>
          <p:grpSp>
            <p:nvGrpSpPr>
              <p:cNvPr id="46" name="グループ化 45">
                <a:extLst>
                  <a:ext uri="{FF2B5EF4-FFF2-40B4-BE49-F238E27FC236}">
                    <a16:creationId xmlns:a16="http://schemas.microsoft.com/office/drawing/2014/main" id="{F85E86E2-998E-FD7B-505B-E812D489630F}"/>
                  </a:ext>
                </a:extLst>
              </p:cNvPr>
              <p:cNvGrpSpPr/>
              <p:nvPr/>
            </p:nvGrpSpPr>
            <p:grpSpPr>
              <a:xfrm>
                <a:off x="1157161" y="2934718"/>
                <a:ext cx="2536853" cy="344864"/>
                <a:chOff x="1157161" y="2934718"/>
                <a:chExt cx="2536853" cy="344864"/>
              </a:xfrm>
            </p:grpSpPr>
            <p:sp>
              <p:nvSpPr>
                <p:cNvPr id="55" name="テキスト ボックス 54">
                  <a:extLst>
                    <a:ext uri="{FF2B5EF4-FFF2-40B4-BE49-F238E27FC236}">
                      <a16:creationId xmlns:a16="http://schemas.microsoft.com/office/drawing/2014/main" id="{CE82773E-BB33-A306-F038-1A2E0ADFC75C}"/>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56" name="テキスト ボックス 55">
                  <a:extLst>
                    <a:ext uri="{FF2B5EF4-FFF2-40B4-BE49-F238E27FC236}">
                      <a16:creationId xmlns:a16="http://schemas.microsoft.com/office/drawing/2014/main" id="{EA395C78-4ED4-BB47-D766-7630BB349400}"/>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140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57" name="直線コネクタ 56">
                  <a:extLst>
                    <a:ext uri="{FF2B5EF4-FFF2-40B4-BE49-F238E27FC236}">
                      <a16:creationId xmlns:a16="http://schemas.microsoft.com/office/drawing/2014/main" id="{6505811F-2FA4-19E4-3796-168D3DB34374}"/>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C2920769-A578-94DE-11D2-6BB2C1B0AF21}"/>
                  </a:ext>
                </a:extLst>
              </p:cNvPr>
              <p:cNvGrpSpPr/>
              <p:nvPr/>
            </p:nvGrpSpPr>
            <p:grpSpPr>
              <a:xfrm>
                <a:off x="1157161" y="3288731"/>
                <a:ext cx="2536853" cy="344864"/>
                <a:chOff x="1157161" y="2934718"/>
                <a:chExt cx="2536853" cy="344864"/>
              </a:xfrm>
            </p:grpSpPr>
            <p:sp>
              <p:nvSpPr>
                <p:cNvPr id="52" name="テキスト ボックス 51">
                  <a:extLst>
                    <a:ext uri="{FF2B5EF4-FFF2-40B4-BE49-F238E27FC236}">
                      <a16:creationId xmlns:a16="http://schemas.microsoft.com/office/drawing/2014/main" id="{FF38E4A7-97A3-E25A-50D0-9AC6BB4F99B2}"/>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53" name="テキスト ボックス 52">
                  <a:extLst>
                    <a:ext uri="{FF2B5EF4-FFF2-40B4-BE49-F238E27FC236}">
                      <a16:creationId xmlns:a16="http://schemas.microsoft.com/office/drawing/2014/main" id="{DED3994F-EE6F-D022-97AA-22C6298D0D7C}"/>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54" name="直線コネクタ 53">
                  <a:extLst>
                    <a:ext uri="{FF2B5EF4-FFF2-40B4-BE49-F238E27FC236}">
                      <a16:creationId xmlns:a16="http://schemas.microsoft.com/office/drawing/2014/main" id="{1FD9DC86-DF63-A9E6-66B7-0341C9E92E30}"/>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グループ化 47">
                <a:extLst>
                  <a:ext uri="{FF2B5EF4-FFF2-40B4-BE49-F238E27FC236}">
                    <a16:creationId xmlns:a16="http://schemas.microsoft.com/office/drawing/2014/main" id="{E8B3CD84-4E75-E6BB-D621-3E9CCBA258F1}"/>
                  </a:ext>
                </a:extLst>
              </p:cNvPr>
              <p:cNvGrpSpPr/>
              <p:nvPr/>
            </p:nvGrpSpPr>
            <p:grpSpPr>
              <a:xfrm>
                <a:off x="1157161" y="3642743"/>
                <a:ext cx="2536853" cy="344864"/>
                <a:chOff x="1157161" y="2934718"/>
                <a:chExt cx="2536853" cy="344864"/>
              </a:xfrm>
            </p:grpSpPr>
            <p:sp>
              <p:nvSpPr>
                <p:cNvPr id="49" name="テキスト ボックス 48">
                  <a:extLst>
                    <a:ext uri="{FF2B5EF4-FFF2-40B4-BE49-F238E27FC236}">
                      <a16:creationId xmlns:a16="http://schemas.microsoft.com/office/drawing/2014/main" id="{4455D93A-73D9-9CA1-DDDB-6A0F774FE8A6}"/>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50" name="テキスト ボックス 49">
                  <a:extLst>
                    <a:ext uri="{FF2B5EF4-FFF2-40B4-BE49-F238E27FC236}">
                      <a16:creationId xmlns:a16="http://schemas.microsoft.com/office/drawing/2014/main" id="{95151301-8ADA-85C9-8D83-5BAD25D82129}"/>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520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51" name="直線コネクタ 50">
                  <a:extLst>
                    <a:ext uri="{FF2B5EF4-FFF2-40B4-BE49-F238E27FC236}">
                      <a16:creationId xmlns:a16="http://schemas.microsoft.com/office/drawing/2014/main" id="{D352126B-1697-78A6-F480-2123C4BDCA33}"/>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58" name="グループ化 57">
            <a:extLst>
              <a:ext uri="{FF2B5EF4-FFF2-40B4-BE49-F238E27FC236}">
                <a16:creationId xmlns:a16="http://schemas.microsoft.com/office/drawing/2014/main" id="{30A0A52D-A2FB-3E68-5C47-83870D61D165}"/>
              </a:ext>
            </a:extLst>
          </p:cNvPr>
          <p:cNvGrpSpPr/>
          <p:nvPr/>
        </p:nvGrpSpPr>
        <p:grpSpPr>
          <a:xfrm>
            <a:off x="8396948" y="4581956"/>
            <a:ext cx="2536853" cy="1378832"/>
            <a:chOff x="1157161" y="2608775"/>
            <a:chExt cx="2536853" cy="1378832"/>
          </a:xfrm>
        </p:grpSpPr>
        <p:sp>
          <p:nvSpPr>
            <p:cNvPr id="59" name="フローチャート: 端子 58">
              <a:extLst>
                <a:ext uri="{FF2B5EF4-FFF2-40B4-BE49-F238E27FC236}">
                  <a16:creationId xmlns:a16="http://schemas.microsoft.com/office/drawing/2014/main" id="{C4038538-3E2C-C6FB-84EB-A25739CA7131}"/>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能美市</a:t>
              </a:r>
            </a:p>
          </p:txBody>
        </p:sp>
        <p:grpSp>
          <p:nvGrpSpPr>
            <p:cNvPr id="60" name="グループ化 59">
              <a:extLst>
                <a:ext uri="{FF2B5EF4-FFF2-40B4-BE49-F238E27FC236}">
                  <a16:creationId xmlns:a16="http://schemas.microsoft.com/office/drawing/2014/main" id="{51BFEF3B-E866-1752-8BE5-CC103771EC9A}"/>
                </a:ext>
              </a:extLst>
            </p:cNvPr>
            <p:cNvGrpSpPr/>
            <p:nvPr/>
          </p:nvGrpSpPr>
          <p:grpSpPr>
            <a:xfrm>
              <a:off x="1157161" y="2934718"/>
              <a:ext cx="2536853" cy="1052889"/>
              <a:chOff x="1157161" y="2934718"/>
              <a:chExt cx="2536853" cy="1052889"/>
            </a:xfrm>
          </p:grpSpPr>
          <p:grpSp>
            <p:nvGrpSpPr>
              <p:cNvPr id="61" name="グループ化 60">
                <a:extLst>
                  <a:ext uri="{FF2B5EF4-FFF2-40B4-BE49-F238E27FC236}">
                    <a16:creationId xmlns:a16="http://schemas.microsoft.com/office/drawing/2014/main" id="{D9FF1179-BD35-C444-C258-802DF47F4971}"/>
                  </a:ext>
                </a:extLst>
              </p:cNvPr>
              <p:cNvGrpSpPr/>
              <p:nvPr/>
            </p:nvGrpSpPr>
            <p:grpSpPr>
              <a:xfrm>
                <a:off x="1157161" y="2934718"/>
                <a:ext cx="2536853" cy="344864"/>
                <a:chOff x="1157161" y="2934718"/>
                <a:chExt cx="2536853" cy="344864"/>
              </a:xfrm>
            </p:grpSpPr>
            <p:sp>
              <p:nvSpPr>
                <p:cNvPr id="134" name="テキスト ボックス 133">
                  <a:extLst>
                    <a:ext uri="{FF2B5EF4-FFF2-40B4-BE49-F238E27FC236}">
                      <a16:creationId xmlns:a16="http://schemas.microsoft.com/office/drawing/2014/main" id="{7AAA366D-9917-D43E-ADC1-4687A71B7B7F}"/>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135" name="テキスト ボックス 134">
                  <a:extLst>
                    <a:ext uri="{FF2B5EF4-FFF2-40B4-BE49-F238E27FC236}">
                      <a16:creationId xmlns:a16="http://schemas.microsoft.com/office/drawing/2014/main" id="{D7679E5C-FA0C-5CF7-6646-C2CAC60E718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1,700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136" name="直線コネクタ 135">
                  <a:extLst>
                    <a:ext uri="{FF2B5EF4-FFF2-40B4-BE49-F238E27FC236}">
                      <a16:creationId xmlns:a16="http://schemas.microsoft.com/office/drawing/2014/main" id="{5D4649AD-4876-9095-6839-DC8A28EAC467}"/>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7D39F296-89FF-A537-E718-85ECBE36387D}"/>
                  </a:ext>
                </a:extLst>
              </p:cNvPr>
              <p:cNvGrpSpPr/>
              <p:nvPr/>
            </p:nvGrpSpPr>
            <p:grpSpPr>
              <a:xfrm>
                <a:off x="1157161" y="3288731"/>
                <a:ext cx="2536853" cy="344864"/>
                <a:chOff x="1157161" y="2934718"/>
                <a:chExt cx="2536853" cy="344864"/>
              </a:xfrm>
            </p:grpSpPr>
            <p:sp>
              <p:nvSpPr>
                <p:cNvPr id="131" name="テキスト ボックス 130">
                  <a:extLst>
                    <a:ext uri="{FF2B5EF4-FFF2-40B4-BE49-F238E27FC236}">
                      <a16:creationId xmlns:a16="http://schemas.microsoft.com/office/drawing/2014/main" id="{836D374D-1411-B319-DE23-04E8588BE19B}"/>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132" name="テキスト ボックス 131">
                  <a:extLst>
                    <a:ext uri="{FF2B5EF4-FFF2-40B4-BE49-F238E27FC236}">
                      <a16:creationId xmlns:a16="http://schemas.microsoft.com/office/drawing/2014/main" id="{60A04978-3CB1-D9BA-F5DC-03D57023D458}"/>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70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33" name="直線コネクタ 132">
                  <a:extLst>
                    <a:ext uri="{FF2B5EF4-FFF2-40B4-BE49-F238E27FC236}">
                      <a16:creationId xmlns:a16="http://schemas.microsoft.com/office/drawing/2014/main" id="{DE18B1C9-0F10-99C5-21F7-4F42B509CDCB}"/>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3CD8A4F5-81D7-DC9F-3FE8-1FEA4A32F093}"/>
                  </a:ext>
                </a:extLst>
              </p:cNvPr>
              <p:cNvGrpSpPr/>
              <p:nvPr/>
            </p:nvGrpSpPr>
            <p:grpSpPr>
              <a:xfrm>
                <a:off x="1157161" y="3642743"/>
                <a:ext cx="2536853" cy="344864"/>
                <a:chOff x="1157161" y="2934718"/>
                <a:chExt cx="2536853" cy="344864"/>
              </a:xfrm>
            </p:grpSpPr>
            <p:sp>
              <p:nvSpPr>
                <p:cNvPr id="128" name="テキスト ボックス 127">
                  <a:extLst>
                    <a:ext uri="{FF2B5EF4-FFF2-40B4-BE49-F238E27FC236}">
                      <a16:creationId xmlns:a16="http://schemas.microsoft.com/office/drawing/2014/main" id="{6CF7EC84-7AA6-C567-867D-60207F21C4B9}"/>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129" name="テキスト ボックス 128">
                  <a:extLst>
                    <a:ext uri="{FF2B5EF4-FFF2-40B4-BE49-F238E27FC236}">
                      <a16:creationId xmlns:a16="http://schemas.microsoft.com/office/drawing/2014/main" id="{8A85D9BC-B76A-FAEF-5623-EACC52DD0FFD}"/>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5,700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30" name="直線コネクタ 129">
                  <a:extLst>
                    <a:ext uri="{FF2B5EF4-FFF2-40B4-BE49-F238E27FC236}">
                      <a16:creationId xmlns:a16="http://schemas.microsoft.com/office/drawing/2014/main" id="{A36FAD36-76F9-C26F-EF52-90450A148499}"/>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7" name="Google Shape;99;p2">
            <a:extLst>
              <a:ext uri="{FF2B5EF4-FFF2-40B4-BE49-F238E27FC236}">
                <a16:creationId xmlns:a16="http://schemas.microsoft.com/office/drawing/2014/main" id="{D8858C2B-4527-6611-E39C-E1BAD070CF18}"/>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12</a:t>
            </a:r>
            <a:endParaRPr sz="1000" dirty="0">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0A262278-ED06-0E2D-6DF4-70BF0D5755AD}"/>
              </a:ext>
            </a:extLst>
          </p:cNvPr>
          <p:cNvGrpSpPr/>
          <p:nvPr/>
        </p:nvGrpSpPr>
        <p:grpSpPr>
          <a:xfrm>
            <a:off x="0" y="0"/>
            <a:ext cx="12192000" cy="1276350"/>
            <a:chOff x="0" y="0"/>
            <a:chExt cx="12192000" cy="1276350"/>
          </a:xfrm>
        </p:grpSpPr>
        <p:grpSp>
          <p:nvGrpSpPr>
            <p:cNvPr id="3" name="Google Shape;93;p2">
              <a:extLst>
                <a:ext uri="{FF2B5EF4-FFF2-40B4-BE49-F238E27FC236}">
                  <a16:creationId xmlns:a16="http://schemas.microsoft.com/office/drawing/2014/main" id="{6E88DBA1-15E2-BA82-7A43-622C77B85C0D}"/>
                </a:ext>
              </a:extLst>
            </p:cNvPr>
            <p:cNvGrpSpPr/>
            <p:nvPr/>
          </p:nvGrpSpPr>
          <p:grpSpPr>
            <a:xfrm>
              <a:off x="0" y="0"/>
              <a:ext cx="12192000" cy="1276350"/>
              <a:chOff x="0" y="-1534249"/>
              <a:chExt cx="12192000" cy="1276350"/>
            </a:xfrm>
          </p:grpSpPr>
          <p:pic>
            <p:nvPicPr>
              <p:cNvPr id="8" name="Google Shape;94;p2">
                <a:extLst>
                  <a:ext uri="{FF2B5EF4-FFF2-40B4-BE49-F238E27FC236}">
                    <a16:creationId xmlns:a16="http://schemas.microsoft.com/office/drawing/2014/main" id="{28A9ED64-0A05-70ED-04B4-15AB762BD703}"/>
                  </a:ext>
                </a:extLst>
              </p:cNvPr>
              <p:cNvPicPr preferRelativeResize="0"/>
              <p:nvPr/>
            </p:nvPicPr>
            <p:blipFill rotWithShape="1">
              <a:blip r:embed="rId3">
                <a:alphaModFix/>
              </a:blip>
              <a:srcRect/>
              <a:stretch/>
            </p:blipFill>
            <p:spPr>
              <a:xfrm>
                <a:off x="0" y="-1534249"/>
                <a:ext cx="12192000" cy="1276350"/>
              </a:xfrm>
              <a:prstGeom prst="rect">
                <a:avLst/>
              </a:prstGeom>
              <a:noFill/>
              <a:ln>
                <a:noFill/>
              </a:ln>
            </p:spPr>
          </p:pic>
          <p:pic>
            <p:nvPicPr>
              <p:cNvPr id="9" name="Google Shape;95;p2" descr="挿絵 が含まれている画像&#10;&#10;自動的に生成された説明">
                <a:extLst>
                  <a:ext uri="{FF2B5EF4-FFF2-40B4-BE49-F238E27FC236}">
                    <a16:creationId xmlns:a16="http://schemas.microsoft.com/office/drawing/2014/main" id="{800BA685-D5A0-8401-DE4F-8F91B97404B3}"/>
                  </a:ext>
                </a:extLst>
              </p:cNvPr>
              <p:cNvPicPr preferRelativeResize="0"/>
              <p:nvPr/>
            </p:nvPicPr>
            <p:blipFill rotWithShape="1">
              <a:blip r:embed="rId4">
                <a:alphaModFix/>
              </a:blip>
              <a:srcRect/>
              <a:stretch/>
            </p:blipFill>
            <p:spPr>
              <a:xfrm>
                <a:off x="0" y="-1534249"/>
                <a:ext cx="1911350" cy="1276350"/>
              </a:xfrm>
              <a:prstGeom prst="rect">
                <a:avLst/>
              </a:prstGeom>
              <a:noFill/>
              <a:ln>
                <a:noFill/>
              </a:ln>
            </p:spPr>
          </p:pic>
        </p:grpSp>
        <p:grpSp>
          <p:nvGrpSpPr>
            <p:cNvPr id="4" name="グループ化 3">
              <a:extLst>
                <a:ext uri="{FF2B5EF4-FFF2-40B4-BE49-F238E27FC236}">
                  <a16:creationId xmlns:a16="http://schemas.microsoft.com/office/drawing/2014/main" id="{7AC68355-861F-12D9-A55F-7BDD3C34E35A}"/>
                </a:ext>
              </a:extLst>
            </p:cNvPr>
            <p:cNvGrpSpPr/>
            <p:nvPr/>
          </p:nvGrpSpPr>
          <p:grpSpPr>
            <a:xfrm>
              <a:off x="1937381" y="250859"/>
              <a:ext cx="9621207" cy="893673"/>
              <a:chOff x="1937381" y="250859"/>
              <a:chExt cx="9621207" cy="893673"/>
            </a:xfrm>
          </p:grpSpPr>
          <p:sp>
            <p:nvSpPr>
              <p:cNvPr id="5" name="Google Shape;99;p2">
                <a:extLst>
                  <a:ext uri="{FF2B5EF4-FFF2-40B4-BE49-F238E27FC236}">
                    <a16:creationId xmlns:a16="http://schemas.microsoft.com/office/drawing/2014/main" id="{F7E1002D-0669-AE3D-BFC8-EDA2721A661B}"/>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6" name="Google Shape;100;p2">
                <a:extLst>
                  <a:ext uri="{FF2B5EF4-FFF2-40B4-BE49-F238E27FC236}">
                    <a16:creationId xmlns:a16="http://schemas.microsoft.com/office/drawing/2014/main" id="{7C605644-BFB7-50DA-DD57-DF6C3534B4D0}"/>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7" name="Google Shape;101;p2">
                <a:extLst>
                  <a:ext uri="{FF2B5EF4-FFF2-40B4-BE49-F238E27FC236}">
                    <a16:creationId xmlns:a16="http://schemas.microsoft.com/office/drawing/2014/main" id="{A9589A44-2B2E-96BF-ADD3-2AF98D31C8F9}"/>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ここでちょっと一息</a:t>
                </a:r>
                <a:r>
                  <a:rPr lang="en-US" altLang="ja-JP" sz="3200" b="1" dirty="0">
                    <a:solidFill>
                      <a:schemeClr val="tx1"/>
                    </a:solidFill>
                    <a:latin typeface="Noto Sans JP SemiBold" panose="020B0200000000000000" pitchFamily="34" charset="-128"/>
                    <a:ea typeface="Noto Sans JP SemiBold" panose="020B0200000000000000" pitchFamily="34" charset="-128"/>
                  </a:rPr>
                  <a:t>…</a:t>
                </a:r>
                <a:endParaRPr lang="ja-JP" altLang="en-US" sz="2400" b="1">
                  <a:solidFill>
                    <a:schemeClr val="tx1"/>
                  </a:solidFill>
                  <a:latin typeface="Noto Sans JP SemiBold" panose="020B0200000000000000" pitchFamily="34" charset="-128"/>
                  <a:ea typeface="Noto Sans JP SemiBold" panose="020B0200000000000000" pitchFamily="34" charset="-128"/>
                </a:endParaRPr>
              </a:p>
            </p:txBody>
          </p:sp>
        </p:grpSp>
      </p:grpSp>
      <p:pic>
        <p:nvPicPr>
          <p:cNvPr id="10" name="図 9">
            <a:extLst>
              <a:ext uri="{FF2B5EF4-FFF2-40B4-BE49-F238E27FC236}">
                <a16:creationId xmlns:a16="http://schemas.microsoft.com/office/drawing/2014/main" id="{1C7906CF-A013-CB83-C209-2D4BA23A0F70}"/>
              </a:ext>
            </a:extLst>
          </p:cNvPr>
          <p:cNvPicPr>
            <a:picLocks noChangeAspect="1"/>
          </p:cNvPicPr>
          <p:nvPr/>
        </p:nvPicPr>
        <p:blipFill>
          <a:blip r:embed="rId5"/>
          <a:stretch>
            <a:fillRect/>
          </a:stretch>
        </p:blipFill>
        <p:spPr>
          <a:xfrm>
            <a:off x="8466138" y="3911044"/>
            <a:ext cx="3092450" cy="2482850"/>
          </a:xfrm>
          <a:prstGeom prst="rect">
            <a:avLst/>
          </a:prstGeom>
        </p:spPr>
      </p:pic>
      <p:sp>
        <p:nvSpPr>
          <p:cNvPr id="11" name="Google Shape;81;p1">
            <a:extLst>
              <a:ext uri="{FF2B5EF4-FFF2-40B4-BE49-F238E27FC236}">
                <a16:creationId xmlns:a16="http://schemas.microsoft.com/office/drawing/2014/main" id="{427E934E-0670-9A02-592D-A5A45AFEF03A}"/>
              </a:ext>
            </a:extLst>
          </p:cNvPr>
          <p:cNvSpPr txBox="1"/>
          <p:nvPr/>
        </p:nvSpPr>
        <p:spPr>
          <a:xfrm>
            <a:off x="1319265" y="1515866"/>
            <a:ext cx="8687621" cy="683224"/>
          </a:xfrm>
          <a:prstGeom prst="rect">
            <a:avLst/>
          </a:prstGeom>
          <a:noFill/>
          <a:ln>
            <a:noFill/>
          </a:ln>
        </p:spPr>
        <p:txBody>
          <a:bodyPr spcFirstLastPara="1" wrap="square" lIns="91425" tIns="45700" rIns="91425" bIns="45700" anchor="t" anchorCtr="0">
            <a:spAutoFit/>
          </a:bodyPr>
          <a:lstStyle/>
          <a:p>
            <a:pPr lvl="0">
              <a:lnSpc>
                <a:spcPct val="120000"/>
              </a:lnSpc>
            </a:pPr>
            <a:r>
              <a:rPr lang="ja-JP" altLang="en-US" sz="3200" b="1">
                <a:solidFill>
                  <a:srgbClr val="A8921D"/>
                </a:solidFill>
                <a:latin typeface="Noto Sans JP SemiBold" panose="020B0200000000000000" pitchFamily="34" charset="-128"/>
                <a:ea typeface="Noto Sans JP SemiBold" panose="020B0200000000000000" pitchFamily="34" charset="-128"/>
              </a:rPr>
              <a:t>皆さんが住んでいる町の名前はなんですか？</a:t>
            </a:r>
          </a:p>
        </p:txBody>
      </p:sp>
      <p:pic>
        <p:nvPicPr>
          <p:cNvPr id="12" name="図 11">
            <a:extLst>
              <a:ext uri="{FF2B5EF4-FFF2-40B4-BE49-F238E27FC236}">
                <a16:creationId xmlns:a16="http://schemas.microsoft.com/office/drawing/2014/main" id="{AFFFA118-F553-0CA7-A61E-8B2C74AB89F0}"/>
              </a:ext>
            </a:extLst>
          </p:cNvPr>
          <p:cNvPicPr>
            <a:picLocks noChangeAspect="1"/>
          </p:cNvPicPr>
          <p:nvPr/>
        </p:nvPicPr>
        <p:blipFill>
          <a:blip r:embed="rId6"/>
          <a:stretch>
            <a:fillRect/>
          </a:stretch>
        </p:blipFill>
        <p:spPr>
          <a:xfrm>
            <a:off x="635000" y="1533753"/>
            <a:ext cx="635000" cy="635000"/>
          </a:xfrm>
          <a:prstGeom prst="rect">
            <a:avLst/>
          </a:prstGeom>
        </p:spPr>
      </p:pic>
      <p:sp>
        <p:nvSpPr>
          <p:cNvPr id="13" name="テキスト ボックス 12">
            <a:extLst>
              <a:ext uri="{FF2B5EF4-FFF2-40B4-BE49-F238E27FC236}">
                <a16:creationId xmlns:a16="http://schemas.microsoft.com/office/drawing/2014/main" id="{3ADCC3DF-9AA7-5A9E-08EC-B3F78B036318}"/>
              </a:ext>
            </a:extLst>
          </p:cNvPr>
          <p:cNvSpPr txBox="1"/>
          <p:nvPr/>
        </p:nvSpPr>
        <p:spPr>
          <a:xfrm>
            <a:off x="635000" y="2418367"/>
            <a:ext cx="6103912" cy="417487"/>
          </a:xfrm>
          <a:prstGeom prst="rect">
            <a:avLst/>
          </a:prstGeom>
          <a:noFill/>
        </p:spPr>
        <p:txBody>
          <a:bodyPr wrap="square" lIns="0" rtlCol="0">
            <a:spAutoFit/>
          </a:bodyPr>
          <a:lstStyle/>
          <a:p>
            <a:pPr>
              <a:lnSpc>
                <a:spcPct val="130000"/>
              </a:lnSpc>
            </a:pPr>
            <a:r>
              <a:rPr kumimoji="1" lang="ja-JP" altLang="en-US" sz="1800" b="1">
                <a:latin typeface="Noto Sans JP SemiBold" panose="020B0200000000000000" pitchFamily="34" charset="-128"/>
                <a:ea typeface="Noto Sans JP SemiBold" panose="020B0200000000000000" pitchFamily="34" charset="-128"/>
              </a:rPr>
              <a:t>地名には土地の特徴が反映されています</a:t>
            </a:r>
          </a:p>
        </p:txBody>
      </p:sp>
      <p:sp>
        <p:nvSpPr>
          <p:cNvPr id="15" name="テキスト ボックス 14">
            <a:extLst>
              <a:ext uri="{FF2B5EF4-FFF2-40B4-BE49-F238E27FC236}">
                <a16:creationId xmlns:a16="http://schemas.microsoft.com/office/drawing/2014/main" id="{0908B4DD-6ED1-5C72-CD63-F1E00DE52840}"/>
              </a:ext>
            </a:extLst>
          </p:cNvPr>
          <p:cNvSpPr txBox="1"/>
          <p:nvPr/>
        </p:nvSpPr>
        <p:spPr>
          <a:xfrm>
            <a:off x="634999" y="2787483"/>
            <a:ext cx="7753991" cy="363305"/>
          </a:xfrm>
          <a:prstGeom prst="rect">
            <a:avLst/>
          </a:prstGeom>
          <a:noFill/>
        </p:spPr>
        <p:txBody>
          <a:bodyPr wrap="square" lIns="0" rtlCol="0">
            <a:spAutoFit/>
          </a:bodyPr>
          <a:lstStyle/>
          <a:p>
            <a:pPr>
              <a:lnSpc>
                <a:spcPct val="130000"/>
              </a:lnSpc>
            </a:pPr>
            <a:r>
              <a:rPr kumimoji="1" lang="ja-JP" altLang="en-US" sz="1500">
                <a:latin typeface="Noto Sans JP Medium" panose="020B0200000000000000" pitchFamily="34" charset="-128"/>
                <a:ea typeface="Noto Sans JP Medium" panose="020B0200000000000000" pitchFamily="34" charset="-128"/>
              </a:rPr>
              <a:t>昔の人々がその土地の特徴（水辺・湿地など）をもとに名付けた地名が多く残っています。</a:t>
            </a:r>
          </a:p>
        </p:txBody>
      </p:sp>
      <p:sp>
        <p:nvSpPr>
          <p:cNvPr id="17" name="テキスト ボックス 16">
            <a:extLst>
              <a:ext uri="{FF2B5EF4-FFF2-40B4-BE49-F238E27FC236}">
                <a16:creationId xmlns:a16="http://schemas.microsoft.com/office/drawing/2014/main" id="{E3E8A564-CB68-4609-2258-DE3CEACF972D}"/>
              </a:ext>
            </a:extLst>
          </p:cNvPr>
          <p:cNvSpPr txBox="1"/>
          <p:nvPr/>
        </p:nvSpPr>
        <p:spPr>
          <a:xfrm>
            <a:off x="635000" y="3307600"/>
            <a:ext cx="6103912" cy="417487"/>
          </a:xfrm>
          <a:prstGeom prst="rect">
            <a:avLst/>
          </a:prstGeom>
          <a:noFill/>
        </p:spPr>
        <p:txBody>
          <a:bodyPr wrap="square" lIns="0" rtlCol="0">
            <a:spAutoFit/>
          </a:bodyPr>
          <a:lstStyle/>
          <a:p>
            <a:pPr>
              <a:lnSpc>
                <a:spcPct val="130000"/>
              </a:lnSpc>
            </a:pPr>
            <a:r>
              <a:rPr kumimoji="1" lang="ja-JP" altLang="en-US" sz="1800" b="1">
                <a:latin typeface="Noto Sans JP SemiBold" panose="020B0200000000000000" pitchFamily="34" charset="-128"/>
                <a:ea typeface="Noto Sans JP SemiBold" panose="020B0200000000000000" pitchFamily="34" charset="-128"/>
              </a:rPr>
              <a:t>水に関係する地名は要注意！？</a:t>
            </a:r>
          </a:p>
        </p:txBody>
      </p:sp>
      <p:sp>
        <p:nvSpPr>
          <p:cNvPr id="18" name="テキスト ボックス 17">
            <a:extLst>
              <a:ext uri="{FF2B5EF4-FFF2-40B4-BE49-F238E27FC236}">
                <a16:creationId xmlns:a16="http://schemas.microsoft.com/office/drawing/2014/main" id="{87105FE4-49C1-45D2-0B69-CE2A0BB71589}"/>
              </a:ext>
            </a:extLst>
          </p:cNvPr>
          <p:cNvSpPr txBox="1"/>
          <p:nvPr/>
        </p:nvSpPr>
        <p:spPr>
          <a:xfrm>
            <a:off x="634999" y="3676716"/>
            <a:ext cx="9144621" cy="663387"/>
          </a:xfrm>
          <a:prstGeom prst="rect">
            <a:avLst/>
          </a:prstGeom>
          <a:noFill/>
        </p:spPr>
        <p:txBody>
          <a:bodyPr wrap="square" lIns="0" rtlCol="0">
            <a:spAutoFit/>
          </a:bodyPr>
          <a:lstStyle/>
          <a:p>
            <a:pPr>
              <a:lnSpc>
                <a:spcPct val="130000"/>
              </a:lnSpc>
            </a:pPr>
            <a:r>
              <a:rPr kumimoji="1" lang="ja-JP" altLang="en-US" sz="1500">
                <a:latin typeface="Noto Sans JP Medium" panose="020B0200000000000000" pitchFamily="34" charset="-128"/>
                <a:ea typeface="Noto Sans JP Medium" panose="020B0200000000000000" pitchFamily="34" charset="-128"/>
              </a:rPr>
              <a:t>「川」「沼」「池」など、水に関連する言葉を含む地名は、かつて湿地や氾濫平野だった可能性があり、</a:t>
            </a:r>
          </a:p>
          <a:p>
            <a:pPr>
              <a:lnSpc>
                <a:spcPct val="130000"/>
              </a:lnSpc>
            </a:pPr>
            <a:r>
              <a:rPr kumimoji="1" lang="ja-JP" altLang="en-US" sz="1500">
                <a:latin typeface="Noto Sans JP Medium" panose="020B0200000000000000" pitchFamily="34" charset="-128"/>
                <a:ea typeface="Noto Sans JP Medium" panose="020B0200000000000000" pitchFamily="34" charset="-128"/>
              </a:rPr>
              <a:t>地震時に揺れやすく液状化しやすい場所です。</a:t>
            </a:r>
          </a:p>
        </p:txBody>
      </p:sp>
      <p:sp>
        <p:nvSpPr>
          <p:cNvPr id="19" name="テキスト ボックス 18">
            <a:extLst>
              <a:ext uri="{FF2B5EF4-FFF2-40B4-BE49-F238E27FC236}">
                <a16:creationId xmlns:a16="http://schemas.microsoft.com/office/drawing/2014/main" id="{97649C72-DA9D-C35B-5773-73EDD0A729D8}"/>
              </a:ext>
            </a:extLst>
          </p:cNvPr>
          <p:cNvSpPr txBox="1"/>
          <p:nvPr/>
        </p:nvSpPr>
        <p:spPr>
          <a:xfrm>
            <a:off x="635000" y="5050973"/>
            <a:ext cx="6103912" cy="417487"/>
          </a:xfrm>
          <a:prstGeom prst="rect">
            <a:avLst/>
          </a:prstGeom>
          <a:noFill/>
        </p:spPr>
        <p:txBody>
          <a:bodyPr wrap="square" lIns="0" rtlCol="0">
            <a:spAutoFit/>
          </a:bodyPr>
          <a:lstStyle/>
          <a:p>
            <a:pPr>
              <a:lnSpc>
                <a:spcPct val="130000"/>
              </a:lnSpc>
            </a:pPr>
            <a:r>
              <a:rPr kumimoji="1" lang="ja-JP" altLang="en-US" sz="1800" b="1">
                <a:latin typeface="Noto Sans JP SemiBold" panose="020B0200000000000000" pitchFamily="34" charset="-128"/>
                <a:ea typeface="Noto Sans JP SemiBold" panose="020B0200000000000000" pitchFamily="34" charset="-128"/>
              </a:rPr>
              <a:t>自分の住んでいる場所の過去を調べてみよう</a:t>
            </a:r>
          </a:p>
        </p:txBody>
      </p:sp>
      <p:sp>
        <p:nvSpPr>
          <p:cNvPr id="20" name="テキスト ボックス 19">
            <a:extLst>
              <a:ext uri="{FF2B5EF4-FFF2-40B4-BE49-F238E27FC236}">
                <a16:creationId xmlns:a16="http://schemas.microsoft.com/office/drawing/2014/main" id="{B7C25BFF-BB86-72EB-074F-AFEAD68B9A47}"/>
              </a:ext>
            </a:extLst>
          </p:cNvPr>
          <p:cNvSpPr txBox="1"/>
          <p:nvPr/>
        </p:nvSpPr>
        <p:spPr>
          <a:xfrm>
            <a:off x="634999" y="5420089"/>
            <a:ext cx="7753991" cy="363305"/>
          </a:xfrm>
          <a:prstGeom prst="rect">
            <a:avLst/>
          </a:prstGeom>
          <a:noFill/>
        </p:spPr>
        <p:txBody>
          <a:bodyPr wrap="square" lIns="0" rtlCol="0">
            <a:spAutoFit/>
          </a:bodyPr>
          <a:lstStyle/>
          <a:p>
            <a:pPr>
              <a:lnSpc>
                <a:spcPct val="130000"/>
              </a:lnSpc>
            </a:pPr>
            <a:r>
              <a:rPr kumimoji="1" lang="ja-JP" altLang="en-US" sz="1500">
                <a:latin typeface="Noto Sans JP Medium" panose="020B0200000000000000" pitchFamily="34" charset="-128"/>
                <a:ea typeface="Noto Sans JP Medium" panose="020B0200000000000000" pitchFamily="34" charset="-128"/>
              </a:rPr>
              <a:t>国土地理院の「地理院地図」では、昔と今の地形を比較できる機能があります。</a:t>
            </a:r>
          </a:p>
        </p:txBody>
      </p:sp>
      <p:grpSp>
        <p:nvGrpSpPr>
          <p:cNvPr id="23" name="グループ化 22">
            <a:extLst>
              <a:ext uri="{FF2B5EF4-FFF2-40B4-BE49-F238E27FC236}">
                <a16:creationId xmlns:a16="http://schemas.microsoft.com/office/drawing/2014/main" id="{2A0F9118-D356-D3F8-9E4A-2BD6DE1833D3}"/>
              </a:ext>
            </a:extLst>
          </p:cNvPr>
          <p:cNvGrpSpPr/>
          <p:nvPr/>
        </p:nvGrpSpPr>
        <p:grpSpPr>
          <a:xfrm>
            <a:off x="633412" y="4412902"/>
            <a:ext cx="2654300" cy="355600"/>
            <a:chOff x="633412" y="4412902"/>
            <a:chExt cx="2654300" cy="355600"/>
          </a:xfrm>
        </p:grpSpPr>
        <p:pic>
          <p:nvPicPr>
            <p:cNvPr id="21" name="図 20">
              <a:extLst>
                <a:ext uri="{FF2B5EF4-FFF2-40B4-BE49-F238E27FC236}">
                  <a16:creationId xmlns:a16="http://schemas.microsoft.com/office/drawing/2014/main" id="{B5A0E444-6455-C4DF-456F-51A2A9592170}"/>
                </a:ext>
              </a:extLst>
            </p:cNvPr>
            <p:cNvPicPr>
              <a:picLocks noChangeAspect="1"/>
            </p:cNvPicPr>
            <p:nvPr/>
          </p:nvPicPr>
          <p:blipFill>
            <a:blip r:embed="rId7"/>
            <a:stretch>
              <a:fillRect/>
            </a:stretch>
          </p:blipFill>
          <p:spPr>
            <a:xfrm>
              <a:off x="633412" y="4412902"/>
              <a:ext cx="2654300" cy="355600"/>
            </a:xfrm>
            <a:prstGeom prst="rect">
              <a:avLst/>
            </a:prstGeom>
          </p:spPr>
        </p:pic>
        <p:sp>
          <p:nvSpPr>
            <p:cNvPr id="22" name="テキスト ボックス 21">
              <a:extLst>
                <a:ext uri="{FF2B5EF4-FFF2-40B4-BE49-F238E27FC236}">
                  <a16:creationId xmlns:a16="http://schemas.microsoft.com/office/drawing/2014/main" id="{6F8CC1DD-91FA-0B91-501F-90D3E3FB708F}"/>
                </a:ext>
              </a:extLst>
            </p:cNvPr>
            <p:cNvSpPr txBox="1"/>
            <p:nvPr/>
          </p:nvSpPr>
          <p:spPr>
            <a:xfrm>
              <a:off x="691376" y="4435493"/>
              <a:ext cx="2014654" cy="307777"/>
            </a:xfrm>
            <a:prstGeom prst="rect">
              <a:avLst/>
            </a:prstGeom>
            <a:noFill/>
          </p:spPr>
          <p:txBody>
            <a:bodyPr wrap="square" rtlCol="0">
              <a:spAutoFit/>
            </a:bodyPr>
            <a:lstStyle/>
            <a:p>
              <a:pPr algn="ctr"/>
              <a:r>
                <a:rPr kumimoji="1" lang="ja-JP" altLang="en-US" b="1">
                  <a:latin typeface="Noto Sans JP SemiBold" panose="020B0200000000000000" pitchFamily="34" charset="-128"/>
                  <a:ea typeface="Noto Sans JP SemiBold" panose="020B0200000000000000" pitchFamily="34" charset="-128"/>
                </a:rPr>
                <a:t>地名と水害 国土地理院</a:t>
              </a:r>
            </a:p>
          </p:txBody>
        </p:sp>
      </p:grpSp>
      <p:grpSp>
        <p:nvGrpSpPr>
          <p:cNvPr id="24" name="グループ化 23">
            <a:extLst>
              <a:ext uri="{FF2B5EF4-FFF2-40B4-BE49-F238E27FC236}">
                <a16:creationId xmlns:a16="http://schemas.microsoft.com/office/drawing/2014/main" id="{73133DFF-E43F-C616-3003-5F4A6C34435A}"/>
              </a:ext>
            </a:extLst>
          </p:cNvPr>
          <p:cNvGrpSpPr/>
          <p:nvPr/>
        </p:nvGrpSpPr>
        <p:grpSpPr>
          <a:xfrm>
            <a:off x="633412" y="5873710"/>
            <a:ext cx="2654300" cy="355600"/>
            <a:chOff x="633412" y="4412902"/>
            <a:chExt cx="2654300" cy="355600"/>
          </a:xfrm>
        </p:grpSpPr>
        <p:pic>
          <p:nvPicPr>
            <p:cNvPr id="25" name="図 24">
              <a:extLst>
                <a:ext uri="{FF2B5EF4-FFF2-40B4-BE49-F238E27FC236}">
                  <a16:creationId xmlns:a16="http://schemas.microsoft.com/office/drawing/2014/main" id="{36AE4319-0A30-922D-0F20-E7737A9E5C40}"/>
                </a:ext>
              </a:extLst>
            </p:cNvPr>
            <p:cNvPicPr>
              <a:picLocks noChangeAspect="1"/>
            </p:cNvPicPr>
            <p:nvPr/>
          </p:nvPicPr>
          <p:blipFill>
            <a:blip r:embed="rId7"/>
            <a:stretch>
              <a:fillRect/>
            </a:stretch>
          </p:blipFill>
          <p:spPr>
            <a:xfrm>
              <a:off x="633412" y="4412902"/>
              <a:ext cx="2654300" cy="355600"/>
            </a:xfrm>
            <a:prstGeom prst="rect">
              <a:avLst/>
            </a:prstGeom>
          </p:spPr>
        </p:pic>
        <p:sp>
          <p:nvSpPr>
            <p:cNvPr id="26" name="テキスト ボックス 25">
              <a:extLst>
                <a:ext uri="{FF2B5EF4-FFF2-40B4-BE49-F238E27FC236}">
                  <a16:creationId xmlns:a16="http://schemas.microsoft.com/office/drawing/2014/main" id="{B0F12A94-F2B7-D72A-F53C-84A790C5E866}"/>
                </a:ext>
              </a:extLst>
            </p:cNvPr>
            <p:cNvSpPr txBox="1"/>
            <p:nvPr/>
          </p:nvSpPr>
          <p:spPr>
            <a:xfrm>
              <a:off x="691376" y="4435493"/>
              <a:ext cx="2014654" cy="307777"/>
            </a:xfrm>
            <a:prstGeom prst="rect">
              <a:avLst/>
            </a:prstGeom>
            <a:noFill/>
          </p:spPr>
          <p:txBody>
            <a:bodyPr wrap="square" rtlCol="0">
              <a:spAutoFit/>
            </a:bodyPr>
            <a:lstStyle/>
            <a:p>
              <a:pPr algn="ctr"/>
              <a:r>
                <a:rPr kumimoji="1" lang="ja-JP" altLang="en-US" b="1">
                  <a:latin typeface="Noto Sans JP SemiBold" panose="020B0200000000000000" pitchFamily="34" charset="-128"/>
                  <a:ea typeface="Noto Sans JP SemiBold" panose="020B0200000000000000" pitchFamily="34" charset="-128"/>
                </a:rPr>
                <a:t>地理院地図の使い方</a:t>
              </a:r>
            </a:p>
          </p:txBody>
        </p:sp>
      </p:grpSp>
      <p:sp>
        <p:nvSpPr>
          <p:cNvPr id="27" name="Google Shape;99;p2">
            <a:extLst>
              <a:ext uri="{FF2B5EF4-FFF2-40B4-BE49-F238E27FC236}">
                <a16:creationId xmlns:a16="http://schemas.microsoft.com/office/drawing/2014/main" id="{D674CFF3-8EAD-5E28-C141-7DD27B232890}"/>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13</a:t>
            </a:r>
            <a:endParaRPr sz="1000" dirty="0">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F297F87D-5248-68E5-860A-475FE762BCF5}"/>
              </a:ext>
            </a:extLst>
          </p:cNvPr>
          <p:cNvGrpSpPr/>
          <p:nvPr/>
        </p:nvGrpSpPr>
        <p:grpSpPr>
          <a:xfrm>
            <a:off x="0" y="0"/>
            <a:ext cx="12192000" cy="1276350"/>
            <a:chOff x="0" y="0"/>
            <a:chExt cx="12192000" cy="1276350"/>
          </a:xfrm>
        </p:grpSpPr>
        <p:grpSp>
          <p:nvGrpSpPr>
            <p:cNvPr id="3" name="Google Shape;93;p2">
              <a:extLst>
                <a:ext uri="{FF2B5EF4-FFF2-40B4-BE49-F238E27FC236}">
                  <a16:creationId xmlns:a16="http://schemas.microsoft.com/office/drawing/2014/main" id="{7E9370EF-84BA-7519-634D-891679FDD102}"/>
                </a:ext>
              </a:extLst>
            </p:cNvPr>
            <p:cNvGrpSpPr/>
            <p:nvPr/>
          </p:nvGrpSpPr>
          <p:grpSpPr>
            <a:xfrm>
              <a:off x="0" y="0"/>
              <a:ext cx="12192000" cy="1276350"/>
              <a:chOff x="0" y="-1534249"/>
              <a:chExt cx="12192000" cy="1276350"/>
            </a:xfrm>
          </p:grpSpPr>
          <p:pic>
            <p:nvPicPr>
              <p:cNvPr id="8" name="Google Shape;94;p2">
                <a:extLst>
                  <a:ext uri="{FF2B5EF4-FFF2-40B4-BE49-F238E27FC236}">
                    <a16:creationId xmlns:a16="http://schemas.microsoft.com/office/drawing/2014/main" id="{4D124DFC-8D46-FA14-C7AE-CFA902A4B90A}"/>
                  </a:ext>
                </a:extLst>
              </p:cNvPr>
              <p:cNvPicPr preferRelativeResize="0"/>
              <p:nvPr/>
            </p:nvPicPr>
            <p:blipFill rotWithShape="1">
              <a:blip r:embed="rId3">
                <a:alphaModFix/>
              </a:blip>
              <a:srcRect/>
              <a:stretch/>
            </p:blipFill>
            <p:spPr>
              <a:xfrm>
                <a:off x="0" y="-1534249"/>
                <a:ext cx="12192000" cy="1276350"/>
              </a:xfrm>
              <a:prstGeom prst="rect">
                <a:avLst/>
              </a:prstGeom>
              <a:noFill/>
              <a:ln>
                <a:noFill/>
              </a:ln>
            </p:spPr>
          </p:pic>
          <p:pic>
            <p:nvPicPr>
              <p:cNvPr id="9" name="Google Shape;95;p2" descr="挿絵 が含まれている画像&#10;&#10;自動的に生成された説明">
                <a:extLst>
                  <a:ext uri="{FF2B5EF4-FFF2-40B4-BE49-F238E27FC236}">
                    <a16:creationId xmlns:a16="http://schemas.microsoft.com/office/drawing/2014/main" id="{28B0F86C-694D-9D41-8D3C-40C9942AB609}"/>
                  </a:ext>
                </a:extLst>
              </p:cNvPr>
              <p:cNvPicPr preferRelativeResize="0"/>
              <p:nvPr/>
            </p:nvPicPr>
            <p:blipFill rotWithShape="1">
              <a:blip r:embed="rId4">
                <a:alphaModFix/>
              </a:blip>
              <a:srcRect/>
              <a:stretch/>
            </p:blipFill>
            <p:spPr>
              <a:xfrm>
                <a:off x="0" y="-1534249"/>
                <a:ext cx="1911350" cy="1276350"/>
              </a:xfrm>
              <a:prstGeom prst="rect">
                <a:avLst/>
              </a:prstGeom>
              <a:noFill/>
              <a:ln>
                <a:noFill/>
              </a:ln>
            </p:spPr>
          </p:pic>
        </p:grpSp>
        <p:grpSp>
          <p:nvGrpSpPr>
            <p:cNvPr id="4" name="グループ化 3">
              <a:extLst>
                <a:ext uri="{FF2B5EF4-FFF2-40B4-BE49-F238E27FC236}">
                  <a16:creationId xmlns:a16="http://schemas.microsoft.com/office/drawing/2014/main" id="{F081A39A-F14B-4E12-C266-C6E6F06B5276}"/>
                </a:ext>
              </a:extLst>
            </p:cNvPr>
            <p:cNvGrpSpPr/>
            <p:nvPr/>
          </p:nvGrpSpPr>
          <p:grpSpPr>
            <a:xfrm>
              <a:off x="1937381" y="250859"/>
              <a:ext cx="9621207" cy="893673"/>
              <a:chOff x="1937381" y="250859"/>
              <a:chExt cx="9621207" cy="893673"/>
            </a:xfrm>
          </p:grpSpPr>
          <p:sp>
            <p:nvSpPr>
              <p:cNvPr id="5" name="Google Shape;99;p2">
                <a:extLst>
                  <a:ext uri="{FF2B5EF4-FFF2-40B4-BE49-F238E27FC236}">
                    <a16:creationId xmlns:a16="http://schemas.microsoft.com/office/drawing/2014/main" id="{F267785A-B3D4-DBEE-3DD6-AEB589BB9241}"/>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6" name="Google Shape;100;p2">
                <a:extLst>
                  <a:ext uri="{FF2B5EF4-FFF2-40B4-BE49-F238E27FC236}">
                    <a16:creationId xmlns:a16="http://schemas.microsoft.com/office/drawing/2014/main" id="{78E352C0-B486-66DE-0649-61FE800ECAFC}"/>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7" name="Google Shape;101;p2">
                <a:extLst>
                  <a:ext uri="{FF2B5EF4-FFF2-40B4-BE49-F238E27FC236}">
                    <a16:creationId xmlns:a16="http://schemas.microsoft.com/office/drawing/2014/main" id="{83A3B7AB-667E-4453-5FA4-8B6861CE3F16}"/>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被害そのものを減らすには？</a:t>
                </a:r>
              </a:p>
            </p:txBody>
          </p:sp>
        </p:grpSp>
      </p:grpSp>
      <p:sp>
        <p:nvSpPr>
          <p:cNvPr id="10" name="テキスト ボックス 9">
            <a:extLst>
              <a:ext uri="{FF2B5EF4-FFF2-40B4-BE49-F238E27FC236}">
                <a16:creationId xmlns:a16="http://schemas.microsoft.com/office/drawing/2014/main" id="{E2184A55-D754-43F7-E69B-B2422F44D4B7}"/>
              </a:ext>
            </a:extLst>
          </p:cNvPr>
          <p:cNvSpPr txBox="1"/>
          <p:nvPr/>
        </p:nvSpPr>
        <p:spPr>
          <a:xfrm>
            <a:off x="634206" y="1567531"/>
            <a:ext cx="10923588" cy="596510"/>
          </a:xfrm>
          <a:prstGeom prst="rect">
            <a:avLst/>
          </a:prstGeom>
          <a:noFill/>
        </p:spPr>
        <p:txBody>
          <a:bodyPr wrap="square" lIns="0" rtlCol="0">
            <a:spAutoFit/>
          </a:bodyPr>
          <a:lstStyle/>
          <a:p>
            <a:pPr>
              <a:lnSpc>
                <a:spcPct val="110000"/>
              </a:lnSpc>
            </a:pPr>
            <a:r>
              <a:rPr kumimoji="1" lang="ja-JP" altLang="en-US" sz="3200" b="1">
                <a:solidFill>
                  <a:schemeClr val="tx1"/>
                </a:solidFill>
                <a:latin typeface="Noto Sans JP SemiBold" panose="020B0200000000000000" pitchFamily="34" charset="-128"/>
                <a:ea typeface="Noto Sans JP SemiBold" panose="020B0200000000000000" pitchFamily="34" charset="-128"/>
              </a:rPr>
              <a:t>県民の防災対策とその被害軽減効果</a:t>
            </a:r>
            <a:r>
              <a:rPr kumimoji="1" lang="ja-JP" altLang="en-US" sz="2400" b="1">
                <a:solidFill>
                  <a:schemeClr val="tx1"/>
                </a:solidFill>
                <a:latin typeface="Noto Sans JP SemiBold" panose="020B0200000000000000" pitchFamily="34" charset="-128"/>
                <a:ea typeface="Noto Sans JP SemiBold" panose="020B0200000000000000" pitchFamily="34" charset="-128"/>
              </a:rPr>
              <a:t>（森本・富樫断層帯の場合）</a:t>
            </a:r>
            <a:endParaRPr kumimoji="1" lang="ja-JP" altLang="en-US" sz="2400">
              <a:solidFill>
                <a:schemeClr val="tx1"/>
              </a:solidFill>
              <a:latin typeface="Noto Sans JP Medium" panose="020B0200000000000000" pitchFamily="34" charset="-128"/>
              <a:ea typeface="Noto Sans JP Medium" panose="020B0200000000000000" pitchFamily="34" charset="-128"/>
            </a:endParaRPr>
          </a:p>
        </p:txBody>
      </p:sp>
      <p:sp>
        <p:nvSpPr>
          <p:cNvPr id="11" name="正方形/長方形 10">
            <a:extLst>
              <a:ext uri="{FF2B5EF4-FFF2-40B4-BE49-F238E27FC236}">
                <a16:creationId xmlns:a16="http://schemas.microsoft.com/office/drawing/2014/main" id="{C5F5D826-1A34-87EE-1305-AB7C1EC6C67E}"/>
              </a:ext>
            </a:extLst>
          </p:cNvPr>
          <p:cNvSpPr/>
          <p:nvPr/>
        </p:nvSpPr>
        <p:spPr>
          <a:xfrm>
            <a:off x="635000" y="2419815"/>
            <a:ext cx="3435195" cy="501805"/>
          </a:xfrm>
          <a:prstGeom prst="rect">
            <a:avLst/>
          </a:prstGeom>
          <a:solidFill>
            <a:srgbClr val="A8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建物耐震化率の向上</a:t>
            </a:r>
          </a:p>
        </p:txBody>
      </p:sp>
      <p:sp>
        <p:nvSpPr>
          <p:cNvPr id="12" name="テキスト ボックス 11">
            <a:extLst>
              <a:ext uri="{FF2B5EF4-FFF2-40B4-BE49-F238E27FC236}">
                <a16:creationId xmlns:a16="http://schemas.microsoft.com/office/drawing/2014/main" id="{C5F7F912-9354-1B05-290B-9D394EA79D07}"/>
              </a:ext>
            </a:extLst>
          </p:cNvPr>
          <p:cNvSpPr txBox="1"/>
          <p:nvPr/>
        </p:nvSpPr>
        <p:spPr>
          <a:xfrm>
            <a:off x="1081358" y="3129855"/>
            <a:ext cx="2542478" cy="400110"/>
          </a:xfrm>
          <a:prstGeom prst="rect">
            <a:avLst/>
          </a:prstGeom>
          <a:noFill/>
        </p:spPr>
        <p:txBody>
          <a:bodyPr wrap="square" rtlCol="0">
            <a:spAutoFit/>
          </a:bodyPr>
          <a:lstStyle/>
          <a:p>
            <a:pPr algn="ctr"/>
            <a:r>
              <a:rPr kumimoji="1" lang="ja-JP" altLang="en-US" sz="2000" b="1" u="sng">
                <a:solidFill>
                  <a:srgbClr val="A8921D"/>
                </a:solidFill>
                <a:latin typeface="Noto Sans JP SemiBold" panose="020B0200000000000000" pitchFamily="34" charset="-128"/>
                <a:ea typeface="Noto Sans JP SemiBold" panose="020B0200000000000000" pitchFamily="34" charset="-128"/>
              </a:rPr>
              <a:t>死者数 約</a:t>
            </a:r>
            <a:r>
              <a:rPr kumimoji="1" lang="en-US" altLang="ja-JP" sz="2000" b="1" u="sng" dirty="0">
                <a:solidFill>
                  <a:srgbClr val="A8921D"/>
                </a:solidFill>
                <a:latin typeface="Noto Sans JP SemiBold" panose="020B0200000000000000" pitchFamily="34" charset="-128"/>
                <a:ea typeface="Noto Sans JP SemiBold" panose="020B0200000000000000" pitchFamily="34" charset="-128"/>
              </a:rPr>
              <a:t>8</a:t>
            </a:r>
            <a:r>
              <a:rPr kumimoji="1" lang="ja-JP" altLang="en-US" sz="2000" b="1" u="sng">
                <a:solidFill>
                  <a:srgbClr val="A8921D"/>
                </a:solidFill>
                <a:latin typeface="Noto Sans JP SemiBold" panose="020B0200000000000000" pitchFamily="34" charset="-128"/>
                <a:ea typeface="Noto Sans JP SemiBold" panose="020B0200000000000000" pitchFamily="34" charset="-128"/>
              </a:rPr>
              <a:t>割低減</a:t>
            </a:r>
          </a:p>
        </p:txBody>
      </p:sp>
      <p:sp>
        <p:nvSpPr>
          <p:cNvPr id="13" name="角丸四角形 12">
            <a:extLst>
              <a:ext uri="{FF2B5EF4-FFF2-40B4-BE49-F238E27FC236}">
                <a16:creationId xmlns:a16="http://schemas.microsoft.com/office/drawing/2014/main" id="{60DBACEC-15E8-BFAC-2C25-0E7D4062930C}"/>
              </a:ext>
            </a:extLst>
          </p:cNvPr>
          <p:cNvSpPr/>
          <p:nvPr/>
        </p:nvSpPr>
        <p:spPr>
          <a:xfrm>
            <a:off x="1506493" y="3672777"/>
            <a:ext cx="1692209" cy="295947"/>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latin typeface="Noto Sans JP SemiBold" panose="020B0200000000000000" pitchFamily="34" charset="-128"/>
                <a:ea typeface="Noto Sans JP SemiBold" panose="020B0200000000000000" pitchFamily="34" charset="-128"/>
              </a:rPr>
              <a:t>揺れによる死者数</a:t>
            </a:r>
          </a:p>
        </p:txBody>
      </p:sp>
      <p:pic>
        <p:nvPicPr>
          <p:cNvPr id="14" name="図 13">
            <a:extLst>
              <a:ext uri="{FF2B5EF4-FFF2-40B4-BE49-F238E27FC236}">
                <a16:creationId xmlns:a16="http://schemas.microsoft.com/office/drawing/2014/main" id="{06199E74-27D6-6A46-09E8-BF866AED7BF7}"/>
              </a:ext>
            </a:extLst>
          </p:cNvPr>
          <p:cNvPicPr>
            <a:picLocks noChangeAspect="1"/>
          </p:cNvPicPr>
          <p:nvPr/>
        </p:nvPicPr>
        <p:blipFill>
          <a:blip r:embed="rId5"/>
          <a:stretch>
            <a:fillRect/>
          </a:stretch>
        </p:blipFill>
        <p:spPr>
          <a:xfrm>
            <a:off x="685645" y="4061336"/>
            <a:ext cx="3384550" cy="1949450"/>
          </a:xfrm>
          <a:prstGeom prst="rect">
            <a:avLst/>
          </a:prstGeom>
        </p:spPr>
      </p:pic>
      <p:sp>
        <p:nvSpPr>
          <p:cNvPr id="16" name="テキスト ボックス 15">
            <a:extLst>
              <a:ext uri="{FF2B5EF4-FFF2-40B4-BE49-F238E27FC236}">
                <a16:creationId xmlns:a16="http://schemas.microsoft.com/office/drawing/2014/main" id="{033276F0-4E77-83A1-8BA1-64BF6A3F3C12}"/>
              </a:ext>
            </a:extLst>
          </p:cNvPr>
          <p:cNvSpPr txBox="1"/>
          <p:nvPr/>
        </p:nvSpPr>
        <p:spPr>
          <a:xfrm>
            <a:off x="887661" y="6056286"/>
            <a:ext cx="3252048" cy="238527"/>
          </a:xfrm>
          <a:prstGeom prst="rect">
            <a:avLst/>
          </a:prstGeom>
          <a:noFill/>
        </p:spPr>
        <p:txBody>
          <a:bodyPr wrap="square">
            <a:spAutoFit/>
          </a:bodyPr>
          <a:lstStyle/>
          <a:p>
            <a:r>
              <a:rPr lang="ja-JP" altLang="en-US" sz="950">
                <a:latin typeface="Noto Sans JP Medium" panose="020B0200000000000000" pitchFamily="34" charset="-128"/>
                <a:ea typeface="Noto Sans JP Medium" panose="020B0200000000000000" pitchFamily="34" charset="-128"/>
              </a:rPr>
              <a:t>※住宅・土地統計調査（H30）　※全壊棟数も約8割低減</a:t>
            </a:r>
          </a:p>
        </p:txBody>
      </p:sp>
      <p:sp>
        <p:nvSpPr>
          <p:cNvPr id="17" name="正方形/長方形 16">
            <a:extLst>
              <a:ext uri="{FF2B5EF4-FFF2-40B4-BE49-F238E27FC236}">
                <a16:creationId xmlns:a16="http://schemas.microsoft.com/office/drawing/2014/main" id="{51D6DD8F-9CAC-E0F3-4E93-42F3736D5CFD}"/>
              </a:ext>
            </a:extLst>
          </p:cNvPr>
          <p:cNvSpPr/>
          <p:nvPr/>
        </p:nvSpPr>
        <p:spPr>
          <a:xfrm>
            <a:off x="4385732" y="2419815"/>
            <a:ext cx="3435195" cy="501805"/>
          </a:xfrm>
          <a:prstGeom prst="rect">
            <a:avLst/>
          </a:prstGeom>
          <a:solidFill>
            <a:srgbClr val="A8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家具固定率の向上</a:t>
            </a:r>
          </a:p>
        </p:txBody>
      </p:sp>
      <p:sp>
        <p:nvSpPr>
          <p:cNvPr id="18" name="テキスト ボックス 17">
            <a:extLst>
              <a:ext uri="{FF2B5EF4-FFF2-40B4-BE49-F238E27FC236}">
                <a16:creationId xmlns:a16="http://schemas.microsoft.com/office/drawing/2014/main" id="{89F150A6-4318-ADC5-E954-0970ED659C08}"/>
              </a:ext>
            </a:extLst>
          </p:cNvPr>
          <p:cNvSpPr txBox="1"/>
          <p:nvPr/>
        </p:nvSpPr>
        <p:spPr>
          <a:xfrm>
            <a:off x="4832090" y="3129855"/>
            <a:ext cx="2542478" cy="400110"/>
          </a:xfrm>
          <a:prstGeom prst="rect">
            <a:avLst/>
          </a:prstGeom>
          <a:noFill/>
        </p:spPr>
        <p:txBody>
          <a:bodyPr wrap="square" rtlCol="0">
            <a:spAutoFit/>
          </a:bodyPr>
          <a:lstStyle/>
          <a:p>
            <a:pPr algn="ctr"/>
            <a:r>
              <a:rPr kumimoji="1" lang="ja-JP" altLang="en-US" sz="2000" b="1" u="sng">
                <a:solidFill>
                  <a:srgbClr val="A8921D"/>
                </a:solidFill>
                <a:latin typeface="Noto Sans JP SemiBold" panose="020B0200000000000000" pitchFamily="34" charset="-128"/>
                <a:ea typeface="Noto Sans JP SemiBold" panose="020B0200000000000000" pitchFamily="34" charset="-128"/>
              </a:rPr>
              <a:t>死者数 約</a:t>
            </a:r>
            <a:r>
              <a:rPr kumimoji="1" lang="en-US" altLang="ja-JP" sz="2000" b="1" u="sng" dirty="0">
                <a:solidFill>
                  <a:srgbClr val="A8921D"/>
                </a:solidFill>
                <a:latin typeface="Noto Sans JP SemiBold" panose="020B0200000000000000" pitchFamily="34" charset="-128"/>
                <a:ea typeface="Noto Sans JP SemiBold" panose="020B0200000000000000" pitchFamily="34" charset="-128"/>
              </a:rPr>
              <a:t>6</a:t>
            </a:r>
            <a:r>
              <a:rPr kumimoji="1" lang="ja-JP" altLang="en-US" sz="2000" b="1" u="sng">
                <a:solidFill>
                  <a:srgbClr val="A8921D"/>
                </a:solidFill>
                <a:latin typeface="Noto Sans JP SemiBold" panose="020B0200000000000000" pitchFamily="34" charset="-128"/>
                <a:ea typeface="Noto Sans JP SemiBold" panose="020B0200000000000000" pitchFamily="34" charset="-128"/>
              </a:rPr>
              <a:t>割低減</a:t>
            </a:r>
          </a:p>
        </p:txBody>
      </p:sp>
      <p:sp>
        <p:nvSpPr>
          <p:cNvPr id="19" name="角丸四角形 18">
            <a:extLst>
              <a:ext uri="{FF2B5EF4-FFF2-40B4-BE49-F238E27FC236}">
                <a16:creationId xmlns:a16="http://schemas.microsoft.com/office/drawing/2014/main" id="{C6062C5F-7A82-AC61-2945-BDEFAC495A9F}"/>
              </a:ext>
            </a:extLst>
          </p:cNvPr>
          <p:cNvSpPr/>
          <p:nvPr/>
        </p:nvSpPr>
        <p:spPr>
          <a:xfrm>
            <a:off x="5078862" y="3672777"/>
            <a:ext cx="2048934" cy="295947"/>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latin typeface="Noto Sans JP SemiBold" panose="020B0200000000000000" pitchFamily="34" charset="-128"/>
                <a:ea typeface="Noto Sans JP SemiBold" panose="020B0200000000000000" pitchFamily="34" charset="-128"/>
              </a:rPr>
              <a:t>家具転倒等による死者数</a:t>
            </a:r>
          </a:p>
        </p:txBody>
      </p:sp>
      <p:sp>
        <p:nvSpPr>
          <p:cNvPr id="21" name="テキスト ボックス 20">
            <a:extLst>
              <a:ext uri="{FF2B5EF4-FFF2-40B4-BE49-F238E27FC236}">
                <a16:creationId xmlns:a16="http://schemas.microsoft.com/office/drawing/2014/main" id="{684F2C47-B317-0AB4-2D7D-60238297E2B9}"/>
              </a:ext>
            </a:extLst>
          </p:cNvPr>
          <p:cNvSpPr txBox="1"/>
          <p:nvPr/>
        </p:nvSpPr>
        <p:spPr>
          <a:xfrm>
            <a:off x="5736137" y="6056286"/>
            <a:ext cx="2241850" cy="238527"/>
          </a:xfrm>
          <a:prstGeom prst="rect">
            <a:avLst/>
          </a:prstGeom>
          <a:noFill/>
        </p:spPr>
        <p:txBody>
          <a:bodyPr wrap="square">
            <a:spAutoFit/>
          </a:bodyPr>
          <a:lstStyle/>
          <a:p>
            <a:r>
              <a:rPr lang="en-US" altLang="ja-JP" sz="950" dirty="0">
                <a:latin typeface="Noto Sans JP Medium" panose="020B0200000000000000" pitchFamily="34" charset="-128"/>
                <a:ea typeface="Noto Sans JP Medium" panose="020B0200000000000000" pitchFamily="34" charset="-128"/>
              </a:rPr>
              <a:t>※</a:t>
            </a:r>
            <a:r>
              <a:rPr lang="ja-JP" altLang="en-US" sz="950">
                <a:latin typeface="Noto Sans JP Medium" panose="020B0200000000000000" pitchFamily="34" charset="-128"/>
                <a:ea typeface="Noto Sans JP Medium" panose="020B0200000000000000" pitchFamily="34" charset="-128"/>
              </a:rPr>
              <a:t>「防災に関する世論調査」</a:t>
            </a:r>
            <a:r>
              <a:rPr lang="en-US" altLang="ja-JP" sz="950" dirty="0">
                <a:latin typeface="Noto Sans JP Medium" panose="020B0200000000000000" pitchFamily="34" charset="-128"/>
                <a:ea typeface="Noto Sans JP Medium" panose="020B0200000000000000" pitchFamily="34" charset="-128"/>
              </a:rPr>
              <a:t>(</a:t>
            </a:r>
            <a:r>
              <a:rPr lang="ja-JP" altLang="en-US" sz="950">
                <a:latin typeface="Noto Sans JP Medium" panose="020B0200000000000000" pitchFamily="34" charset="-128"/>
                <a:ea typeface="Noto Sans JP Medium" panose="020B0200000000000000" pitchFamily="34" charset="-128"/>
              </a:rPr>
              <a:t>内閣府</a:t>
            </a:r>
            <a:r>
              <a:rPr lang="en-US" altLang="ja-JP" sz="950" dirty="0">
                <a:latin typeface="Noto Sans JP Medium" panose="020B0200000000000000" pitchFamily="34" charset="-128"/>
                <a:ea typeface="Noto Sans JP Medium" panose="020B0200000000000000" pitchFamily="34" charset="-128"/>
              </a:rPr>
              <a:t>)</a:t>
            </a:r>
            <a:endParaRPr lang="ja-JP" altLang="en-US" sz="950">
              <a:latin typeface="Noto Sans JP Medium" panose="020B0200000000000000" pitchFamily="34" charset="-128"/>
              <a:ea typeface="Noto Sans JP Medium" panose="020B0200000000000000" pitchFamily="34" charset="-128"/>
            </a:endParaRPr>
          </a:p>
        </p:txBody>
      </p:sp>
      <p:sp>
        <p:nvSpPr>
          <p:cNvPr id="22" name="正方形/長方形 21">
            <a:extLst>
              <a:ext uri="{FF2B5EF4-FFF2-40B4-BE49-F238E27FC236}">
                <a16:creationId xmlns:a16="http://schemas.microsoft.com/office/drawing/2014/main" id="{9233B44B-CE6E-6A6B-865B-DACEA9E54F02}"/>
              </a:ext>
            </a:extLst>
          </p:cNvPr>
          <p:cNvSpPr/>
          <p:nvPr/>
        </p:nvSpPr>
        <p:spPr>
          <a:xfrm>
            <a:off x="8119532" y="2419815"/>
            <a:ext cx="3435195" cy="501805"/>
          </a:xfrm>
          <a:prstGeom prst="rect">
            <a:avLst/>
          </a:prstGeom>
          <a:solidFill>
            <a:srgbClr val="A8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spc="-100">
                <a:latin typeface="Noto Sans JP SemiBold" panose="020B0200000000000000" pitchFamily="34" charset="-128"/>
                <a:ea typeface="Noto Sans JP SemiBold" panose="020B0200000000000000" pitchFamily="34" charset="-128"/>
              </a:rPr>
              <a:t>感震ブレーカー設置率の向上</a:t>
            </a:r>
          </a:p>
        </p:txBody>
      </p:sp>
      <p:sp>
        <p:nvSpPr>
          <p:cNvPr id="23" name="テキスト ボックス 22">
            <a:extLst>
              <a:ext uri="{FF2B5EF4-FFF2-40B4-BE49-F238E27FC236}">
                <a16:creationId xmlns:a16="http://schemas.microsoft.com/office/drawing/2014/main" id="{7B3408F1-A2F6-6A08-F665-2EB0F2124C30}"/>
              </a:ext>
            </a:extLst>
          </p:cNvPr>
          <p:cNvSpPr txBox="1"/>
          <p:nvPr/>
        </p:nvSpPr>
        <p:spPr>
          <a:xfrm>
            <a:off x="8565890" y="3129855"/>
            <a:ext cx="2542478" cy="400110"/>
          </a:xfrm>
          <a:prstGeom prst="rect">
            <a:avLst/>
          </a:prstGeom>
          <a:noFill/>
        </p:spPr>
        <p:txBody>
          <a:bodyPr wrap="square" rtlCol="0">
            <a:spAutoFit/>
          </a:bodyPr>
          <a:lstStyle/>
          <a:p>
            <a:pPr algn="ctr"/>
            <a:r>
              <a:rPr kumimoji="1" lang="ja-JP" altLang="en-US" sz="2000" b="1" u="sng">
                <a:solidFill>
                  <a:srgbClr val="A8921D"/>
                </a:solidFill>
                <a:latin typeface="Noto Sans JP SemiBold" panose="020B0200000000000000" pitchFamily="34" charset="-128"/>
                <a:ea typeface="Noto Sans JP SemiBold" panose="020B0200000000000000" pitchFamily="34" charset="-128"/>
              </a:rPr>
              <a:t>死者数 約</a:t>
            </a:r>
            <a:r>
              <a:rPr kumimoji="1" lang="en-US" altLang="ja-JP" sz="2000" b="1" u="sng" dirty="0">
                <a:solidFill>
                  <a:srgbClr val="A8921D"/>
                </a:solidFill>
                <a:latin typeface="Noto Sans JP SemiBold" panose="020B0200000000000000" pitchFamily="34" charset="-128"/>
                <a:ea typeface="Noto Sans JP SemiBold" panose="020B0200000000000000" pitchFamily="34" charset="-128"/>
              </a:rPr>
              <a:t>6</a:t>
            </a:r>
            <a:r>
              <a:rPr kumimoji="1" lang="ja-JP" altLang="en-US" sz="2000" b="1" u="sng">
                <a:solidFill>
                  <a:srgbClr val="A8921D"/>
                </a:solidFill>
                <a:latin typeface="Noto Sans JP SemiBold" panose="020B0200000000000000" pitchFamily="34" charset="-128"/>
                <a:ea typeface="Noto Sans JP SemiBold" panose="020B0200000000000000" pitchFamily="34" charset="-128"/>
              </a:rPr>
              <a:t>割低減</a:t>
            </a:r>
          </a:p>
        </p:txBody>
      </p:sp>
      <p:sp>
        <p:nvSpPr>
          <p:cNvPr id="24" name="角丸四角形 23">
            <a:extLst>
              <a:ext uri="{FF2B5EF4-FFF2-40B4-BE49-F238E27FC236}">
                <a16:creationId xmlns:a16="http://schemas.microsoft.com/office/drawing/2014/main" id="{DBDD5AE1-87AB-2FE7-9EB2-9EAE1ABEE107}"/>
              </a:ext>
            </a:extLst>
          </p:cNvPr>
          <p:cNvSpPr/>
          <p:nvPr/>
        </p:nvSpPr>
        <p:spPr>
          <a:xfrm>
            <a:off x="8991025" y="3672777"/>
            <a:ext cx="1692209" cy="295947"/>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latin typeface="Noto Sans JP SemiBold" panose="020B0200000000000000" pitchFamily="34" charset="-128"/>
                <a:ea typeface="Noto Sans JP SemiBold" panose="020B0200000000000000" pitchFamily="34" charset="-128"/>
              </a:rPr>
              <a:t>火災による死者数</a:t>
            </a:r>
          </a:p>
        </p:txBody>
      </p:sp>
      <p:sp>
        <p:nvSpPr>
          <p:cNvPr id="26" name="テキスト ボックス 25">
            <a:extLst>
              <a:ext uri="{FF2B5EF4-FFF2-40B4-BE49-F238E27FC236}">
                <a16:creationId xmlns:a16="http://schemas.microsoft.com/office/drawing/2014/main" id="{5C5B7C25-C859-14E5-053C-DCADA77D2FE9}"/>
              </a:ext>
            </a:extLst>
          </p:cNvPr>
          <p:cNvSpPr txBox="1"/>
          <p:nvPr/>
        </p:nvSpPr>
        <p:spPr>
          <a:xfrm>
            <a:off x="8060073" y="6056286"/>
            <a:ext cx="3596640" cy="238527"/>
          </a:xfrm>
          <a:prstGeom prst="rect">
            <a:avLst/>
          </a:prstGeom>
          <a:noFill/>
        </p:spPr>
        <p:txBody>
          <a:bodyPr wrap="square">
            <a:spAutoFit/>
          </a:bodyPr>
          <a:lstStyle/>
          <a:p>
            <a:r>
              <a:rPr lang="en-US" altLang="ja-JP" sz="950" dirty="0">
                <a:latin typeface="Noto Sans JP Medium" panose="020B0200000000000000" pitchFamily="34" charset="-128"/>
                <a:ea typeface="Noto Sans JP Medium" panose="020B0200000000000000" pitchFamily="34" charset="-128"/>
              </a:rPr>
              <a:t>※</a:t>
            </a:r>
            <a:r>
              <a:rPr lang="ja-JP" altLang="en-US" sz="950">
                <a:latin typeface="Noto Sans JP Medium" panose="020B0200000000000000" pitchFamily="34" charset="-128"/>
                <a:ea typeface="Noto Sans JP Medium" panose="020B0200000000000000" pitchFamily="34" charset="-128"/>
              </a:rPr>
              <a:t>「防災に関する世論調査」</a:t>
            </a:r>
            <a:r>
              <a:rPr lang="en-US" altLang="ja-JP" sz="950" dirty="0">
                <a:latin typeface="Noto Sans JP Medium" panose="020B0200000000000000" pitchFamily="34" charset="-128"/>
                <a:ea typeface="Noto Sans JP Medium" panose="020B0200000000000000" pitchFamily="34" charset="-128"/>
              </a:rPr>
              <a:t>(</a:t>
            </a:r>
            <a:r>
              <a:rPr lang="ja-JP" altLang="en-US" sz="950">
                <a:latin typeface="Noto Sans JP Medium" panose="020B0200000000000000" pitchFamily="34" charset="-128"/>
                <a:ea typeface="Noto Sans JP Medium" panose="020B0200000000000000" pitchFamily="34" charset="-128"/>
              </a:rPr>
              <a:t>内閣府</a:t>
            </a:r>
            <a:r>
              <a:rPr lang="en-US" altLang="ja-JP" sz="950" dirty="0">
                <a:latin typeface="Noto Sans JP Medium" panose="020B0200000000000000" pitchFamily="34" charset="-128"/>
                <a:ea typeface="Noto Sans JP Medium" panose="020B0200000000000000" pitchFamily="34" charset="-128"/>
              </a:rPr>
              <a:t>)</a:t>
            </a:r>
            <a:r>
              <a:rPr lang="ja-JP" altLang="en-US" sz="950">
                <a:latin typeface="Noto Sans JP Medium" panose="020B0200000000000000" pitchFamily="34" charset="-128"/>
                <a:ea typeface="Noto Sans JP Medium" panose="020B0200000000000000" pitchFamily="34" charset="-128"/>
              </a:rPr>
              <a:t>　</a:t>
            </a:r>
            <a:r>
              <a:rPr lang="en-US" altLang="ja-JP" sz="950" dirty="0">
                <a:latin typeface="Noto Sans JP Medium" panose="020B0200000000000000" pitchFamily="34" charset="-128"/>
                <a:ea typeface="Noto Sans JP Medium" panose="020B0200000000000000" pitchFamily="34" charset="-128"/>
              </a:rPr>
              <a:t>※</a:t>
            </a:r>
            <a:r>
              <a:rPr lang="ja-JP" altLang="en-US" sz="950">
                <a:latin typeface="Noto Sans JP Medium" panose="020B0200000000000000" pitchFamily="34" charset="-128"/>
                <a:ea typeface="Noto Sans JP Medium" panose="020B0200000000000000" pitchFamily="34" charset="-128"/>
              </a:rPr>
              <a:t>全壊棟数も約</a:t>
            </a:r>
            <a:r>
              <a:rPr lang="en-US" altLang="ja-JP" sz="950" dirty="0">
                <a:latin typeface="Noto Sans JP Medium" panose="020B0200000000000000" pitchFamily="34" charset="-128"/>
                <a:ea typeface="Noto Sans JP Medium" panose="020B0200000000000000" pitchFamily="34" charset="-128"/>
              </a:rPr>
              <a:t>6</a:t>
            </a:r>
            <a:r>
              <a:rPr lang="ja-JP" altLang="en-US" sz="950">
                <a:latin typeface="Noto Sans JP Medium" panose="020B0200000000000000" pitchFamily="34" charset="-128"/>
                <a:ea typeface="Noto Sans JP Medium" panose="020B0200000000000000" pitchFamily="34" charset="-128"/>
              </a:rPr>
              <a:t>割低減</a:t>
            </a:r>
          </a:p>
        </p:txBody>
      </p:sp>
      <p:sp>
        <p:nvSpPr>
          <p:cNvPr id="27" name="Google Shape;99;p2">
            <a:extLst>
              <a:ext uri="{FF2B5EF4-FFF2-40B4-BE49-F238E27FC236}">
                <a16:creationId xmlns:a16="http://schemas.microsoft.com/office/drawing/2014/main" id="{8411378C-5D48-49E0-F661-4CBEC27B9CE5}"/>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14</a:t>
            </a:r>
            <a:endParaRPr sz="1000" dirty="0">
              <a:latin typeface="Noto Sans JP Medium" panose="020B0200000000000000" pitchFamily="34" charset="-128"/>
              <a:ea typeface="Noto Sans JP Medium" panose="020B0200000000000000" pitchFamily="34" charset="-128"/>
            </a:endParaRPr>
          </a:p>
        </p:txBody>
      </p:sp>
      <p:pic>
        <p:nvPicPr>
          <p:cNvPr id="28" name="図 27">
            <a:extLst>
              <a:ext uri="{FF2B5EF4-FFF2-40B4-BE49-F238E27FC236}">
                <a16:creationId xmlns:a16="http://schemas.microsoft.com/office/drawing/2014/main" id="{32567727-A661-5A64-ADA1-F29069EBDCE5}"/>
              </a:ext>
            </a:extLst>
          </p:cNvPr>
          <p:cNvPicPr>
            <a:picLocks noChangeAspect="1"/>
          </p:cNvPicPr>
          <p:nvPr/>
        </p:nvPicPr>
        <p:blipFill>
          <a:blip r:embed="rId6"/>
          <a:stretch>
            <a:fillRect/>
          </a:stretch>
        </p:blipFill>
        <p:spPr>
          <a:xfrm>
            <a:off x="4506227" y="4061336"/>
            <a:ext cx="3314700" cy="1949450"/>
          </a:xfrm>
          <a:prstGeom prst="rect">
            <a:avLst/>
          </a:prstGeom>
        </p:spPr>
      </p:pic>
      <p:pic>
        <p:nvPicPr>
          <p:cNvPr id="29" name="図 28">
            <a:extLst>
              <a:ext uri="{FF2B5EF4-FFF2-40B4-BE49-F238E27FC236}">
                <a16:creationId xmlns:a16="http://schemas.microsoft.com/office/drawing/2014/main" id="{5C9EF19C-69E7-5CA6-AEA9-711347FED66F}"/>
              </a:ext>
            </a:extLst>
          </p:cNvPr>
          <p:cNvPicPr>
            <a:picLocks noChangeAspect="1"/>
          </p:cNvPicPr>
          <p:nvPr/>
        </p:nvPicPr>
        <p:blipFill>
          <a:blip r:embed="rId7"/>
          <a:stretch>
            <a:fillRect/>
          </a:stretch>
        </p:blipFill>
        <p:spPr>
          <a:xfrm>
            <a:off x="8233677" y="4061336"/>
            <a:ext cx="3321050" cy="19494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6B17BC79-FE41-FF48-FB49-47180191F562}"/>
              </a:ext>
            </a:extLst>
          </p:cNvPr>
          <p:cNvSpPr/>
          <p:nvPr/>
        </p:nvSpPr>
        <p:spPr>
          <a:xfrm>
            <a:off x="635000" y="2993426"/>
            <a:ext cx="8388420" cy="2457001"/>
          </a:xfrm>
          <a:prstGeom prst="rect">
            <a:avLst/>
          </a:prstGeom>
          <a:solidFill>
            <a:srgbClr val="F2E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44DAA4C3-2566-F7DB-E2BF-C98F4293F629}"/>
              </a:ext>
            </a:extLst>
          </p:cNvPr>
          <p:cNvSpPr/>
          <p:nvPr/>
        </p:nvSpPr>
        <p:spPr>
          <a:xfrm>
            <a:off x="635000" y="2357146"/>
            <a:ext cx="8388420" cy="318820"/>
          </a:xfrm>
          <a:prstGeom prst="rect">
            <a:avLst/>
          </a:prstGeom>
          <a:solidFill>
            <a:srgbClr val="A8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446A5B0-C3A3-7D0A-959B-F0F40F238BF5}"/>
              </a:ext>
            </a:extLst>
          </p:cNvPr>
          <p:cNvSpPr/>
          <p:nvPr/>
        </p:nvSpPr>
        <p:spPr>
          <a:xfrm>
            <a:off x="635000" y="2675966"/>
            <a:ext cx="8388420" cy="318820"/>
          </a:xfrm>
          <a:prstGeom prst="rect">
            <a:avLst/>
          </a:prstGeom>
          <a:solidFill>
            <a:srgbClr val="EAE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4D140362-BE87-B9FA-C3D2-AB8AD6A980F6}"/>
              </a:ext>
            </a:extLst>
          </p:cNvPr>
          <p:cNvCxnSpPr>
            <a:cxnSpLocks/>
          </p:cNvCxnSpPr>
          <p:nvPr/>
        </p:nvCxnSpPr>
        <p:spPr>
          <a:xfrm>
            <a:off x="5613330" y="2357146"/>
            <a:ext cx="0" cy="3093281"/>
          </a:xfrm>
          <a:prstGeom prst="line">
            <a:avLst/>
          </a:prstGeom>
          <a:ln>
            <a:solidFill>
              <a:srgbClr val="C0AF55"/>
            </a:solidFill>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4F95AC36-C170-FA97-3D1B-6B76AFBDD3E4}"/>
              </a:ext>
            </a:extLst>
          </p:cNvPr>
          <p:cNvSpPr/>
          <p:nvPr/>
        </p:nvSpPr>
        <p:spPr>
          <a:xfrm>
            <a:off x="6690750" y="4144045"/>
            <a:ext cx="2214484" cy="84401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1B4A89C2-7BC9-33B6-34F1-71820B3BEE96}"/>
              </a:ext>
            </a:extLst>
          </p:cNvPr>
          <p:cNvSpPr/>
          <p:nvPr/>
        </p:nvSpPr>
        <p:spPr>
          <a:xfrm>
            <a:off x="635000" y="5450427"/>
            <a:ext cx="8388420" cy="772572"/>
          </a:xfrm>
          <a:prstGeom prst="rect">
            <a:avLst/>
          </a:prstGeom>
          <a:solidFill>
            <a:srgbClr val="EAE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808CE427-6205-38A6-1E4C-8236C8E5AA56}"/>
              </a:ext>
            </a:extLst>
          </p:cNvPr>
          <p:cNvGrpSpPr/>
          <p:nvPr/>
        </p:nvGrpSpPr>
        <p:grpSpPr>
          <a:xfrm>
            <a:off x="0" y="0"/>
            <a:ext cx="12192000" cy="1276350"/>
            <a:chOff x="0" y="0"/>
            <a:chExt cx="12192000" cy="1276350"/>
          </a:xfrm>
        </p:grpSpPr>
        <p:grpSp>
          <p:nvGrpSpPr>
            <p:cNvPr id="3" name="Google Shape;93;p2">
              <a:extLst>
                <a:ext uri="{FF2B5EF4-FFF2-40B4-BE49-F238E27FC236}">
                  <a16:creationId xmlns:a16="http://schemas.microsoft.com/office/drawing/2014/main" id="{6AC2AEA7-7F52-9538-2F4C-31357C3F1F6E}"/>
                </a:ext>
              </a:extLst>
            </p:cNvPr>
            <p:cNvGrpSpPr/>
            <p:nvPr/>
          </p:nvGrpSpPr>
          <p:grpSpPr>
            <a:xfrm>
              <a:off x="0" y="0"/>
              <a:ext cx="12192000" cy="1276350"/>
              <a:chOff x="0" y="-1534249"/>
              <a:chExt cx="12192000" cy="1276350"/>
            </a:xfrm>
          </p:grpSpPr>
          <p:pic>
            <p:nvPicPr>
              <p:cNvPr id="8" name="Google Shape;94;p2">
                <a:extLst>
                  <a:ext uri="{FF2B5EF4-FFF2-40B4-BE49-F238E27FC236}">
                    <a16:creationId xmlns:a16="http://schemas.microsoft.com/office/drawing/2014/main" id="{8CA922AB-14EC-638D-AFC6-2ABA44A032D7}"/>
                  </a:ext>
                </a:extLst>
              </p:cNvPr>
              <p:cNvPicPr preferRelativeResize="0"/>
              <p:nvPr/>
            </p:nvPicPr>
            <p:blipFill rotWithShape="1">
              <a:blip r:embed="rId3">
                <a:alphaModFix/>
              </a:blip>
              <a:srcRect/>
              <a:stretch/>
            </p:blipFill>
            <p:spPr>
              <a:xfrm>
                <a:off x="0" y="-1534249"/>
                <a:ext cx="12192000" cy="1276350"/>
              </a:xfrm>
              <a:prstGeom prst="rect">
                <a:avLst/>
              </a:prstGeom>
              <a:noFill/>
              <a:ln>
                <a:noFill/>
              </a:ln>
            </p:spPr>
          </p:pic>
          <p:pic>
            <p:nvPicPr>
              <p:cNvPr id="9" name="Google Shape;95;p2" descr="挿絵 が含まれている画像&#10;&#10;自動的に生成された説明">
                <a:extLst>
                  <a:ext uri="{FF2B5EF4-FFF2-40B4-BE49-F238E27FC236}">
                    <a16:creationId xmlns:a16="http://schemas.microsoft.com/office/drawing/2014/main" id="{E787D38A-6861-B20B-59AC-8C4424CE37C5}"/>
                  </a:ext>
                </a:extLst>
              </p:cNvPr>
              <p:cNvPicPr preferRelativeResize="0"/>
              <p:nvPr/>
            </p:nvPicPr>
            <p:blipFill rotWithShape="1">
              <a:blip r:embed="rId4">
                <a:alphaModFix/>
              </a:blip>
              <a:srcRect/>
              <a:stretch/>
            </p:blipFill>
            <p:spPr>
              <a:xfrm>
                <a:off x="0" y="-1534249"/>
                <a:ext cx="1911350" cy="1276350"/>
              </a:xfrm>
              <a:prstGeom prst="rect">
                <a:avLst/>
              </a:prstGeom>
              <a:noFill/>
              <a:ln>
                <a:noFill/>
              </a:ln>
            </p:spPr>
          </p:pic>
        </p:grpSp>
        <p:grpSp>
          <p:nvGrpSpPr>
            <p:cNvPr id="4" name="グループ化 3">
              <a:extLst>
                <a:ext uri="{FF2B5EF4-FFF2-40B4-BE49-F238E27FC236}">
                  <a16:creationId xmlns:a16="http://schemas.microsoft.com/office/drawing/2014/main" id="{2BFFE6E6-A56A-C128-25DF-F4CF7A85A5BF}"/>
                </a:ext>
              </a:extLst>
            </p:cNvPr>
            <p:cNvGrpSpPr/>
            <p:nvPr/>
          </p:nvGrpSpPr>
          <p:grpSpPr>
            <a:xfrm>
              <a:off x="1937381" y="250859"/>
              <a:ext cx="9621207" cy="893673"/>
              <a:chOff x="1937381" y="250859"/>
              <a:chExt cx="9621207" cy="893673"/>
            </a:xfrm>
          </p:grpSpPr>
          <p:sp>
            <p:nvSpPr>
              <p:cNvPr id="5" name="Google Shape;99;p2">
                <a:extLst>
                  <a:ext uri="{FF2B5EF4-FFF2-40B4-BE49-F238E27FC236}">
                    <a16:creationId xmlns:a16="http://schemas.microsoft.com/office/drawing/2014/main" id="{C0DBFE27-C03D-E6D6-7E9B-FEE993AC440D}"/>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6" name="Google Shape;100;p2">
                <a:extLst>
                  <a:ext uri="{FF2B5EF4-FFF2-40B4-BE49-F238E27FC236}">
                    <a16:creationId xmlns:a16="http://schemas.microsoft.com/office/drawing/2014/main" id="{65229655-8FFD-2A38-540B-94962CA18AE1}"/>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7" name="Google Shape;101;p2">
                <a:extLst>
                  <a:ext uri="{FF2B5EF4-FFF2-40B4-BE49-F238E27FC236}">
                    <a16:creationId xmlns:a16="http://schemas.microsoft.com/office/drawing/2014/main" id="{964CC69C-ED3A-1D5E-3625-D95CFB19D44E}"/>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住宅の耐震改修に対する補助制度</a:t>
                </a:r>
              </a:p>
            </p:txBody>
          </p:sp>
        </p:grpSp>
      </p:grpSp>
      <p:sp>
        <p:nvSpPr>
          <p:cNvPr id="10" name="テキスト ボックス 9">
            <a:extLst>
              <a:ext uri="{FF2B5EF4-FFF2-40B4-BE49-F238E27FC236}">
                <a16:creationId xmlns:a16="http://schemas.microsoft.com/office/drawing/2014/main" id="{81AF9864-36D2-F731-7959-48A473FF4862}"/>
              </a:ext>
            </a:extLst>
          </p:cNvPr>
          <p:cNvSpPr txBox="1"/>
          <p:nvPr/>
        </p:nvSpPr>
        <p:spPr>
          <a:xfrm>
            <a:off x="628650" y="1590862"/>
            <a:ext cx="7890882" cy="582595"/>
          </a:xfrm>
          <a:prstGeom prst="rect">
            <a:avLst/>
          </a:prstGeom>
          <a:noFill/>
        </p:spPr>
        <p:txBody>
          <a:bodyPr wrap="square" lIns="0" rtlCol="0">
            <a:spAutoFit/>
          </a:bodyPr>
          <a:lstStyle/>
          <a:p>
            <a:pPr>
              <a:lnSpc>
                <a:spcPct val="110000"/>
              </a:lnSpc>
            </a:pPr>
            <a:r>
              <a:rPr kumimoji="1" lang="ja-JP" altLang="en-US" sz="1500" b="1">
                <a:latin typeface="Noto Sans JP SemiBold" panose="020B0200000000000000" pitchFamily="34" charset="-128"/>
                <a:ea typeface="Noto Sans JP SemiBold" panose="020B0200000000000000" pitchFamily="34" charset="-128"/>
              </a:rPr>
              <a:t>石川県では、市町と連携して耐震診断や耐震改修にかかる費用の補助を実施しています。</a:t>
            </a:r>
          </a:p>
          <a:p>
            <a:pPr>
              <a:lnSpc>
                <a:spcPct val="110000"/>
              </a:lnSpc>
            </a:pPr>
            <a:r>
              <a:rPr kumimoji="1" lang="ja-JP" altLang="en-US" sz="1500" b="1">
                <a:latin typeface="Noto Sans JP SemiBold" panose="020B0200000000000000" pitchFamily="34" charset="-128"/>
                <a:ea typeface="Noto Sans JP SemiBold" panose="020B0200000000000000" pitchFamily="34" charset="-128"/>
              </a:rPr>
              <a:t>ぜひこれらの制度を利用して、耐震診断や耐震改修を行うことをご検討ください。</a:t>
            </a:r>
          </a:p>
        </p:txBody>
      </p:sp>
      <p:pic>
        <p:nvPicPr>
          <p:cNvPr id="13" name="図 12">
            <a:extLst>
              <a:ext uri="{FF2B5EF4-FFF2-40B4-BE49-F238E27FC236}">
                <a16:creationId xmlns:a16="http://schemas.microsoft.com/office/drawing/2014/main" id="{265F3038-EA67-D410-D1AE-36598C69A043}"/>
              </a:ext>
            </a:extLst>
          </p:cNvPr>
          <p:cNvPicPr>
            <a:picLocks noChangeAspect="1"/>
          </p:cNvPicPr>
          <p:nvPr/>
        </p:nvPicPr>
        <p:blipFill>
          <a:blip r:embed="rId5"/>
          <a:stretch>
            <a:fillRect/>
          </a:stretch>
        </p:blipFill>
        <p:spPr>
          <a:xfrm>
            <a:off x="10790238" y="1402249"/>
            <a:ext cx="768350" cy="768350"/>
          </a:xfrm>
          <a:prstGeom prst="rect">
            <a:avLst/>
          </a:prstGeom>
        </p:spPr>
      </p:pic>
      <p:grpSp>
        <p:nvGrpSpPr>
          <p:cNvPr id="17" name="グループ化 16">
            <a:extLst>
              <a:ext uri="{FF2B5EF4-FFF2-40B4-BE49-F238E27FC236}">
                <a16:creationId xmlns:a16="http://schemas.microsoft.com/office/drawing/2014/main" id="{486A4ABA-1AED-876A-9559-A58BA6CF9510}"/>
              </a:ext>
            </a:extLst>
          </p:cNvPr>
          <p:cNvGrpSpPr/>
          <p:nvPr/>
        </p:nvGrpSpPr>
        <p:grpSpPr>
          <a:xfrm>
            <a:off x="8519532" y="1880047"/>
            <a:ext cx="1785380" cy="279401"/>
            <a:chOff x="8714182" y="5940425"/>
            <a:chExt cx="1785380" cy="279401"/>
          </a:xfrm>
        </p:grpSpPr>
        <p:pic>
          <p:nvPicPr>
            <p:cNvPr id="15" name="図 14">
              <a:extLst>
                <a:ext uri="{FF2B5EF4-FFF2-40B4-BE49-F238E27FC236}">
                  <a16:creationId xmlns:a16="http://schemas.microsoft.com/office/drawing/2014/main" id="{89D3B644-FA4F-09BF-D6FF-C630DCDF8FD3}"/>
                </a:ext>
              </a:extLst>
            </p:cNvPr>
            <p:cNvPicPr>
              <a:picLocks noChangeAspect="1"/>
            </p:cNvPicPr>
            <p:nvPr/>
          </p:nvPicPr>
          <p:blipFill>
            <a:blip r:embed="rId6"/>
            <a:stretch>
              <a:fillRect/>
            </a:stretch>
          </p:blipFill>
          <p:spPr>
            <a:xfrm>
              <a:off x="8740612" y="5940425"/>
              <a:ext cx="1758950" cy="279400"/>
            </a:xfrm>
            <a:prstGeom prst="rect">
              <a:avLst/>
            </a:prstGeom>
          </p:spPr>
        </p:pic>
        <p:sp>
          <p:nvSpPr>
            <p:cNvPr id="16" name="テキスト ボックス 15">
              <a:extLst>
                <a:ext uri="{FF2B5EF4-FFF2-40B4-BE49-F238E27FC236}">
                  <a16:creationId xmlns:a16="http://schemas.microsoft.com/office/drawing/2014/main" id="{63298DE0-8570-339B-D9AB-F2D864D82E04}"/>
                </a:ext>
              </a:extLst>
            </p:cNvPr>
            <p:cNvSpPr txBox="1"/>
            <p:nvPr/>
          </p:nvSpPr>
          <p:spPr>
            <a:xfrm>
              <a:off x="8714182" y="5958216"/>
              <a:ext cx="1562242" cy="261610"/>
            </a:xfrm>
            <a:prstGeom prst="rect">
              <a:avLst/>
            </a:prstGeom>
            <a:noFill/>
          </p:spPr>
          <p:txBody>
            <a:bodyPr wrap="square">
              <a:spAutoFit/>
            </a:bodyPr>
            <a:lstStyle/>
            <a:p>
              <a:r>
                <a:rPr lang="ja-JP" altLang="en-US" sz="1050" b="1" spc="-150">
                  <a:latin typeface="Noto Sans JP SemiBold" panose="020B0200000000000000" pitchFamily="34" charset="-128"/>
                  <a:ea typeface="Noto Sans JP SemiBold" panose="020B0200000000000000" pitchFamily="34" charset="-128"/>
                </a:rPr>
                <a:t>いし</a:t>
              </a:r>
              <a:r>
                <a:rPr lang="ja-JP" altLang="en-US" sz="1050" b="1">
                  <a:latin typeface="Noto Sans JP SemiBold" panose="020B0200000000000000" pitchFamily="34" charset="-128"/>
                  <a:ea typeface="Noto Sans JP SemiBold" panose="020B0200000000000000" pitchFamily="34" charset="-128"/>
                </a:rPr>
                <a:t>かわ 今</a:t>
              </a:r>
              <a:r>
                <a:rPr lang="ja-JP" altLang="en-US" sz="1050" b="1" spc="-150">
                  <a:latin typeface="Noto Sans JP SemiBold" panose="020B0200000000000000" pitchFamily="34" charset="-128"/>
                  <a:ea typeface="Noto Sans JP SemiBold" panose="020B0200000000000000" pitchFamily="34" charset="-128"/>
                </a:rPr>
                <a:t>す</a:t>
              </a:r>
              <a:r>
                <a:rPr lang="ja-JP" altLang="en-US" sz="1050" b="1">
                  <a:latin typeface="Noto Sans JP SemiBold" panose="020B0200000000000000" pitchFamily="34" charset="-128"/>
                  <a:ea typeface="Noto Sans JP SemiBold" panose="020B0200000000000000" pitchFamily="34" charset="-128"/>
                </a:rPr>
                <a:t>ぐ 耐震</a:t>
              </a:r>
            </a:p>
          </p:txBody>
        </p:sp>
      </p:grpSp>
      <p:grpSp>
        <p:nvGrpSpPr>
          <p:cNvPr id="20" name="グループ化 19">
            <a:extLst>
              <a:ext uri="{FF2B5EF4-FFF2-40B4-BE49-F238E27FC236}">
                <a16:creationId xmlns:a16="http://schemas.microsoft.com/office/drawing/2014/main" id="{BF061A8D-7806-6A57-DF58-8E8C5DA738C8}"/>
              </a:ext>
            </a:extLst>
          </p:cNvPr>
          <p:cNvGrpSpPr/>
          <p:nvPr/>
        </p:nvGrpSpPr>
        <p:grpSpPr>
          <a:xfrm>
            <a:off x="8552312" y="1468150"/>
            <a:ext cx="2053293" cy="276999"/>
            <a:chOff x="8545962" y="1125250"/>
            <a:chExt cx="2053293" cy="276999"/>
          </a:xfrm>
        </p:grpSpPr>
        <p:sp>
          <p:nvSpPr>
            <p:cNvPr id="18" name="テキスト ボックス 17">
              <a:extLst>
                <a:ext uri="{FF2B5EF4-FFF2-40B4-BE49-F238E27FC236}">
                  <a16:creationId xmlns:a16="http://schemas.microsoft.com/office/drawing/2014/main" id="{AB8B08C9-674B-4427-C06E-1F8BF208DB51}"/>
                </a:ext>
              </a:extLst>
            </p:cNvPr>
            <p:cNvSpPr txBox="1"/>
            <p:nvPr/>
          </p:nvSpPr>
          <p:spPr>
            <a:xfrm>
              <a:off x="8545962" y="1125250"/>
              <a:ext cx="2053293" cy="276999"/>
            </a:xfrm>
            <a:prstGeom prst="rect">
              <a:avLst/>
            </a:prstGeom>
            <a:solidFill>
              <a:srgbClr val="A8921D"/>
            </a:solidFill>
          </p:spPr>
          <p:txBody>
            <a:bodyPr wrap="square" rtlCol="0">
              <a:spAutoFit/>
            </a:bodyPr>
            <a:lstStyle/>
            <a:p>
              <a:r>
                <a:rPr kumimoji="1" lang="ja-JP" altLang="en-US" sz="1200" b="1">
                  <a:solidFill>
                    <a:schemeClr val="bg1"/>
                  </a:solidFill>
                  <a:latin typeface="Noto Sans JP SemiBold" panose="020B0200000000000000" pitchFamily="34" charset="-128"/>
                  <a:ea typeface="Noto Sans JP SemiBold" panose="020B0200000000000000" pitchFamily="34" charset="-128"/>
                </a:rPr>
                <a:t>　</a:t>
              </a:r>
              <a:r>
                <a:rPr kumimoji="1" lang="en-US" altLang="ja-JP" sz="1200" b="1" dirty="0">
                  <a:solidFill>
                    <a:schemeClr val="bg1"/>
                  </a:solidFill>
                  <a:latin typeface="Noto Sans JP SemiBold" panose="020B0200000000000000" pitchFamily="34" charset="-128"/>
                  <a:ea typeface="Noto Sans JP SemiBold" panose="020B0200000000000000" pitchFamily="34" charset="-128"/>
                </a:rPr>
                <a:t> </a:t>
              </a:r>
              <a:r>
                <a:rPr kumimoji="1" lang="ja-JP" altLang="en-US" sz="1200" b="1">
                  <a:solidFill>
                    <a:schemeClr val="bg1"/>
                  </a:solidFill>
                  <a:latin typeface="Noto Sans JP SemiBold" panose="020B0200000000000000" pitchFamily="34" charset="-128"/>
                  <a:ea typeface="Noto Sans JP SemiBold" panose="020B0200000000000000" pitchFamily="34" charset="-128"/>
                </a:rPr>
                <a:t>ホームページはこちら</a:t>
              </a:r>
            </a:p>
          </p:txBody>
        </p:sp>
        <p:sp>
          <p:nvSpPr>
            <p:cNvPr id="19" name="正方形/長方形 18">
              <a:extLst>
                <a:ext uri="{FF2B5EF4-FFF2-40B4-BE49-F238E27FC236}">
                  <a16:creationId xmlns:a16="http://schemas.microsoft.com/office/drawing/2014/main" id="{8A6E2841-4325-B2D1-69AA-04C187BA54B4}"/>
                </a:ext>
              </a:extLst>
            </p:cNvPr>
            <p:cNvSpPr/>
            <p:nvPr/>
          </p:nvSpPr>
          <p:spPr>
            <a:xfrm>
              <a:off x="8667750" y="1159423"/>
              <a:ext cx="45719" cy="208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6" name="直線コネクタ 25">
            <a:extLst>
              <a:ext uri="{FF2B5EF4-FFF2-40B4-BE49-F238E27FC236}">
                <a16:creationId xmlns:a16="http://schemas.microsoft.com/office/drawing/2014/main" id="{A16AFADE-BD58-8568-F533-65BF4968C962}"/>
              </a:ext>
            </a:extLst>
          </p:cNvPr>
          <p:cNvCxnSpPr>
            <a:cxnSpLocks/>
          </p:cNvCxnSpPr>
          <p:nvPr/>
        </p:nvCxnSpPr>
        <p:spPr>
          <a:xfrm>
            <a:off x="2222666" y="2357146"/>
            <a:ext cx="0" cy="3865853"/>
          </a:xfrm>
          <a:prstGeom prst="line">
            <a:avLst/>
          </a:prstGeom>
          <a:ln>
            <a:solidFill>
              <a:srgbClr val="C0AF55"/>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D609603-3F80-7BEB-B26A-52EE7F00B430}"/>
              </a:ext>
            </a:extLst>
          </p:cNvPr>
          <p:cNvCxnSpPr>
            <a:cxnSpLocks/>
          </p:cNvCxnSpPr>
          <p:nvPr/>
        </p:nvCxnSpPr>
        <p:spPr>
          <a:xfrm>
            <a:off x="635000" y="2993426"/>
            <a:ext cx="8388420" cy="0"/>
          </a:xfrm>
          <a:prstGeom prst="line">
            <a:avLst/>
          </a:prstGeom>
          <a:ln>
            <a:solidFill>
              <a:srgbClr val="C0AF55"/>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13FA985C-5CE9-62F0-F4F2-622101B06BC7}"/>
              </a:ext>
            </a:extLst>
          </p:cNvPr>
          <p:cNvCxnSpPr>
            <a:cxnSpLocks/>
          </p:cNvCxnSpPr>
          <p:nvPr/>
        </p:nvCxnSpPr>
        <p:spPr>
          <a:xfrm>
            <a:off x="2222666" y="4029746"/>
            <a:ext cx="6800754" cy="0"/>
          </a:xfrm>
          <a:prstGeom prst="line">
            <a:avLst/>
          </a:prstGeom>
          <a:ln>
            <a:solidFill>
              <a:srgbClr val="C0AF55"/>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E8E791E7-98C4-2B54-1DFA-F1AB7F55F3D0}"/>
              </a:ext>
            </a:extLst>
          </p:cNvPr>
          <p:cNvCxnSpPr>
            <a:cxnSpLocks/>
          </p:cNvCxnSpPr>
          <p:nvPr/>
        </p:nvCxnSpPr>
        <p:spPr>
          <a:xfrm>
            <a:off x="635000" y="5450427"/>
            <a:ext cx="8388420" cy="0"/>
          </a:xfrm>
          <a:prstGeom prst="line">
            <a:avLst/>
          </a:prstGeom>
          <a:ln>
            <a:solidFill>
              <a:srgbClr val="C0AF55"/>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22D853D8-77BA-0CBB-4F85-665C90D5751E}"/>
              </a:ext>
            </a:extLst>
          </p:cNvPr>
          <p:cNvSpPr txBox="1"/>
          <p:nvPr/>
        </p:nvSpPr>
        <p:spPr>
          <a:xfrm>
            <a:off x="1108796" y="2357078"/>
            <a:ext cx="640075" cy="307777"/>
          </a:xfrm>
          <a:prstGeom prst="rect">
            <a:avLst/>
          </a:prstGeom>
          <a:noFill/>
        </p:spPr>
        <p:txBody>
          <a:bodyPr wrap="square">
            <a:spAutoFit/>
          </a:bodyPr>
          <a:lstStyle/>
          <a:p>
            <a:pPr algn="ctr"/>
            <a:r>
              <a:rPr lang="ja-JP" altLang="en-US" b="1">
                <a:solidFill>
                  <a:schemeClr val="bg1"/>
                </a:solidFill>
                <a:latin typeface="Noto Sans JP SemiBold" panose="020B0200000000000000" pitchFamily="34" charset="-128"/>
                <a:ea typeface="Noto Sans JP SemiBold" panose="020B0200000000000000" pitchFamily="34" charset="-128"/>
              </a:rPr>
              <a:t>区分</a:t>
            </a:r>
          </a:p>
        </p:txBody>
      </p:sp>
      <p:sp>
        <p:nvSpPr>
          <p:cNvPr id="39" name="テキスト ボックス 38">
            <a:extLst>
              <a:ext uri="{FF2B5EF4-FFF2-40B4-BE49-F238E27FC236}">
                <a16:creationId xmlns:a16="http://schemas.microsoft.com/office/drawing/2014/main" id="{BC633AE0-6948-FC36-F35D-761931386BFB}"/>
              </a:ext>
            </a:extLst>
          </p:cNvPr>
          <p:cNvSpPr txBox="1"/>
          <p:nvPr/>
        </p:nvSpPr>
        <p:spPr>
          <a:xfrm>
            <a:off x="3605506" y="2357078"/>
            <a:ext cx="640075" cy="307777"/>
          </a:xfrm>
          <a:prstGeom prst="rect">
            <a:avLst/>
          </a:prstGeom>
          <a:noFill/>
        </p:spPr>
        <p:txBody>
          <a:bodyPr wrap="square">
            <a:spAutoFit/>
          </a:bodyPr>
          <a:lstStyle/>
          <a:p>
            <a:pPr algn="ctr"/>
            <a:r>
              <a:rPr lang="ja-JP" altLang="en-US" b="1">
                <a:solidFill>
                  <a:schemeClr val="bg1"/>
                </a:solidFill>
                <a:latin typeface="Noto Sans JP SemiBold" panose="020B0200000000000000" pitchFamily="34" charset="-128"/>
                <a:ea typeface="Noto Sans JP SemiBold" panose="020B0200000000000000" pitchFamily="34" charset="-128"/>
              </a:rPr>
              <a:t>通常</a:t>
            </a:r>
          </a:p>
        </p:txBody>
      </p:sp>
      <p:sp>
        <p:nvSpPr>
          <p:cNvPr id="40" name="テキスト ボックス 39">
            <a:extLst>
              <a:ext uri="{FF2B5EF4-FFF2-40B4-BE49-F238E27FC236}">
                <a16:creationId xmlns:a16="http://schemas.microsoft.com/office/drawing/2014/main" id="{BEEC7702-CD45-75AF-6350-F186708426A0}"/>
              </a:ext>
            </a:extLst>
          </p:cNvPr>
          <p:cNvSpPr txBox="1"/>
          <p:nvPr/>
        </p:nvSpPr>
        <p:spPr>
          <a:xfrm>
            <a:off x="6614455" y="2357078"/>
            <a:ext cx="1423820" cy="307777"/>
          </a:xfrm>
          <a:prstGeom prst="rect">
            <a:avLst/>
          </a:prstGeom>
          <a:noFill/>
        </p:spPr>
        <p:txBody>
          <a:bodyPr wrap="square">
            <a:spAutoFit/>
          </a:bodyPr>
          <a:lstStyle/>
          <a:p>
            <a:pPr algn="ctr"/>
            <a:r>
              <a:rPr lang="ja-JP" altLang="en-US" b="1">
                <a:solidFill>
                  <a:schemeClr val="bg1"/>
                </a:solidFill>
                <a:latin typeface="Noto Sans JP SemiBold" panose="020B0200000000000000" pitchFamily="34" charset="-128"/>
                <a:ea typeface="Noto Sans JP SemiBold" panose="020B0200000000000000" pitchFamily="34" charset="-128"/>
              </a:rPr>
              <a:t>被災住宅向け</a:t>
            </a:r>
          </a:p>
        </p:txBody>
      </p:sp>
      <p:sp>
        <p:nvSpPr>
          <p:cNvPr id="41" name="テキスト ボックス 40">
            <a:extLst>
              <a:ext uri="{FF2B5EF4-FFF2-40B4-BE49-F238E27FC236}">
                <a16:creationId xmlns:a16="http://schemas.microsoft.com/office/drawing/2014/main" id="{12FFFBD9-52F7-83EA-7B4E-FDF7FF78CED5}"/>
              </a:ext>
            </a:extLst>
          </p:cNvPr>
          <p:cNvSpPr txBox="1"/>
          <p:nvPr/>
        </p:nvSpPr>
        <p:spPr>
          <a:xfrm>
            <a:off x="976242" y="2692900"/>
            <a:ext cx="909044" cy="276999"/>
          </a:xfrm>
          <a:prstGeom prst="rect">
            <a:avLst/>
          </a:prstGeom>
          <a:noFill/>
        </p:spPr>
        <p:txBody>
          <a:bodyPr wrap="square">
            <a:spAutoFit/>
          </a:bodyPr>
          <a:lstStyle/>
          <a:p>
            <a:pPr algn="ctr"/>
            <a:r>
              <a:rPr lang="ja-JP" altLang="en-US" sz="1200">
                <a:solidFill>
                  <a:schemeClr val="tx1"/>
                </a:solidFill>
                <a:latin typeface="Noto Sans JP Medium" panose="020B0200000000000000" pitchFamily="34" charset="-128"/>
                <a:ea typeface="Noto Sans JP Medium" panose="020B0200000000000000" pitchFamily="34" charset="-128"/>
              </a:rPr>
              <a:t>対象住宅</a:t>
            </a:r>
          </a:p>
        </p:txBody>
      </p:sp>
      <p:sp>
        <p:nvSpPr>
          <p:cNvPr id="42" name="テキスト ボックス 41">
            <a:extLst>
              <a:ext uri="{FF2B5EF4-FFF2-40B4-BE49-F238E27FC236}">
                <a16:creationId xmlns:a16="http://schemas.microsoft.com/office/drawing/2014/main" id="{848EB4B0-D66A-6940-8A60-BA62CBE8E95D}"/>
              </a:ext>
            </a:extLst>
          </p:cNvPr>
          <p:cNvSpPr txBox="1"/>
          <p:nvPr/>
        </p:nvSpPr>
        <p:spPr>
          <a:xfrm>
            <a:off x="2420188" y="2692900"/>
            <a:ext cx="3015047" cy="276999"/>
          </a:xfrm>
          <a:prstGeom prst="rect">
            <a:avLst/>
          </a:prstGeom>
          <a:noFill/>
        </p:spPr>
        <p:txBody>
          <a:bodyPr wrap="square">
            <a:spAutoFit/>
          </a:bodyPr>
          <a:lstStyle/>
          <a:p>
            <a:pPr algn="ctr"/>
            <a:r>
              <a:rPr lang="es-419" altLang="ja-JP" sz="1200" dirty="0">
                <a:solidFill>
                  <a:schemeClr val="tx1"/>
                </a:solidFill>
                <a:latin typeface="Noto Sans JP Medium" panose="020B0200000000000000" pitchFamily="34" charset="-128"/>
                <a:ea typeface="Noto Sans JP Medium" panose="020B0200000000000000" pitchFamily="34" charset="-128"/>
              </a:rPr>
              <a:t>S56</a:t>
            </a:r>
            <a:r>
              <a:rPr lang="ja-JP" altLang="en-US" sz="1200">
                <a:solidFill>
                  <a:schemeClr val="tx1"/>
                </a:solidFill>
                <a:latin typeface="Noto Sans JP Medium" panose="020B0200000000000000" pitchFamily="34" charset="-128"/>
                <a:ea typeface="Noto Sans JP Medium" panose="020B0200000000000000" pitchFamily="34" charset="-128"/>
              </a:rPr>
              <a:t>年</a:t>
            </a:r>
            <a:r>
              <a:rPr lang="en-US" altLang="ja-JP" sz="1200" dirty="0">
                <a:solidFill>
                  <a:schemeClr val="tx1"/>
                </a:solidFill>
                <a:latin typeface="Noto Sans JP Medium" panose="020B0200000000000000" pitchFamily="34" charset="-128"/>
                <a:ea typeface="Noto Sans JP Medium" panose="020B0200000000000000" pitchFamily="34" charset="-128"/>
              </a:rPr>
              <a:t>5</a:t>
            </a:r>
            <a:r>
              <a:rPr lang="ja-JP" altLang="en-US" sz="1200">
                <a:solidFill>
                  <a:schemeClr val="tx1"/>
                </a:solidFill>
                <a:latin typeface="Noto Sans JP Medium" panose="020B0200000000000000" pitchFamily="34" charset="-128"/>
                <a:ea typeface="Noto Sans JP Medium" panose="020B0200000000000000" pitchFamily="34" charset="-128"/>
              </a:rPr>
              <a:t>月以前に建築された住宅</a:t>
            </a:r>
          </a:p>
        </p:txBody>
      </p:sp>
      <p:sp>
        <p:nvSpPr>
          <p:cNvPr id="43" name="テキスト ボックス 42">
            <a:extLst>
              <a:ext uri="{FF2B5EF4-FFF2-40B4-BE49-F238E27FC236}">
                <a16:creationId xmlns:a16="http://schemas.microsoft.com/office/drawing/2014/main" id="{7FBAC849-89D4-66E9-731F-C81A024D4508}"/>
              </a:ext>
            </a:extLst>
          </p:cNvPr>
          <p:cNvSpPr txBox="1"/>
          <p:nvPr/>
        </p:nvSpPr>
        <p:spPr>
          <a:xfrm>
            <a:off x="5818841" y="2692900"/>
            <a:ext cx="3015047" cy="276999"/>
          </a:xfrm>
          <a:prstGeom prst="rect">
            <a:avLst/>
          </a:prstGeom>
          <a:noFill/>
        </p:spPr>
        <p:txBody>
          <a:bodyPr wrap="square">
            <a:spAutoFit/>
          </a:bodyPr>
          <a:lstStyle/>
          <a:p>
            <a:pPr algn="ctr"/>
            <a:r>
              <a:rPr lang="ja-JP" altLang="en-US" sz="1200" b="1">
                <a:solidFill>
                  <a:srgbClr val="ED6D0F"/>
                </a:solidFill>
                <a:latin typeface="Noto Sans JP SemiBold" panose="020B0200000000000000" pitchFamily="34" charset="-128"/>
                <a:ea typeface="Noto Sans JP SemiBold" panose="020B0200000000000000" pitchFamily="34" charset="-128"/>
              </a:rPr>
              <a:t>地震で被災した住宅</a:t>
            </a:r>
            <a:r>
              <a:rPr lang="ja-JP" altLang="en-US" sz="1200">
                <a:solidFill>
                  <a:schemeClr val="tx1"/>
                </a:solidFill>
                <a:latin typeface="Noto Sans JP Medium" panose="020B0200000000000000" pitchFamily="34" charset="-128"/>
                <a:ea typeface="Noto Sans JP Medium" panose="020B0200000000000000" pitchFamily="34" charset="-128"/>
              </a:rPr>
              <a:t>（罹災証明あり）</a:t>
            </a:r>
            <a:endParaRPr lang="ja-JP" altLang="en-US" sz="1200" dirty="0">
              <a:solidFill>
                <a:schemeClr val="tx1"/>
              </a:solidFill>
              <a:latin typeface="Noto Sans JP Medium" panose="020B0200000000000000" pitchFamily="34" charset="-128"/>
              <a:ea typeface="Noto Sans JP Medium" panose="020B0200000000000000" pitchFamily="34" charset="-128"/>
            </a:endParaRPr>
          </a:p>
        </p:txBody>
      </p:sp>
      <p:sp>
        <p:nvSpPr>
          <p:cNvPr id="44" name="テキスト ボックス 43">
            <a:extLst>
              <a:ext uri="{FF2B5EF4-FFF2-40B4-BE49-F238E27FC236}">
                <a16:creationId xmlns:a16="http://schemas.microsoft.com/office/drawing/2014/main" id="{334AF457-CCF8-668B-4243-4024033838A1}"/>
              </a:ext>
            </a:extLst>
          </p:cNvPr>
          <p:cNvSpPr txBox="1"/>
          <p:nvPr/>
        </p:nvSpPr>
        <p:spPr>
          <a:xfrm>
            <a:off x="976242" y="3915859"/>
            <a:ext cx="961133" cy="461665"/>
          </a:xfrm>
          <a:prstGeom prst="rect">
            <a:avLst/>
          </a:prstGeom>
          <a:noFill/>
        </p:spPr>
        <p:txBody>
          <a:bodyPr wrap="square">
            <a:spAutoFit/>
          </a:bodyPr>
          <a:lstStyle/>
          <a:p>
            <a:pPr algn="ctr"/>
            <a:r>
              <a:rPr lang="ja-JP" altLang="en-US" sz="1200">
                <a:solidFill>
                  <a:schemeClr val="tx1"/>
                </a:solidFill>
                <a:latin typeface="Noto Sans JP Medium" panose="020B0200000000000000" pitchFamily="34" charset="-128"/>
                <a:ea typeface="Noto Sans JP Medium" panose="020B0200000000000000" pitchFamily="34" charset="-128"/>
              </a:rPr>
              <a:t>対象事業・</a:t>
            </a:r>
          </a:p>
          <a:p>
            <a:pPr algn="ctr"/>
            <a:r>
              <a:rPr lang="ja-JP" altLang="en-US" sz="1200">
                <a:solidFill>
                  <a:schemeClr val="tx1"/>
                </a:solidFill>
                <a:latin typeface="Noto Sans JP Medium" panose="020B0200000000000000" pitchFamily="34" charset="-128"/>
                <a:ea typeface="Noto Sans JP Medium" panose="020B0200000000000000" pitchFamily="34" charset="-128"/>
              </a:rPr>
              <a:t>補助額</a:t>
            </a:r>
          </a:p>
        </p:txBody>
      </p:sp>
      <p:sp>
        <p:nvSpPr>
          <p:cNvPr id="45" name="テキスト ボックス 44">
            <a:extLst>
              <a:ext uri="{FF2B5EF4-FFF2-40B4-BE49-F238E27FC236}">
                <a16:creationId xmlns:a16="http://schemas.microsoft.com/office/drawing/2014/main" id="{2CFB7F7A-74B9-9A83-E9E2-462C1C7CB834}"/>
              </a:ext>
            </a:extLst>
          </p:cNvPr>
          <p:cNvSpPr txBox="1"/>
          <p:nvPr/>
        </p:nvSpPr>
        <p:spPr>
          <a:xfrm>
            <a:off x="976242" y="5671174"/>
            <a:ext cx="909044" cy="276999"/>
          </a:xfrm>
          <a:prstGeom prst="rect">
            <a:avLst/>
          </a:prstGeom>
          <a:noFill/>
        </p:spPr>
        <p:txBody>
          <a:bodyPr wrap="square">
            <a:spAutoFit/>
          </a:bodyPr>
          <a:lstStyle/>
          <a:p>
            <a:pPr algn="ctr"/>
            <a:r>
              <a:rPr lang="ja-JP" altLang="en-US" sz="1200">
                <a:solidFill>
                  <a:schemeClr val="tx1"/>
                </a:solidFill>
                <a:latin typeface="Noto Sans JP Medium" panose="020B0200000000000000" pitchFamily="34" charset="-128"/>
                <a:ea typeface="Noto Sans JP Medium" panose="020B0200000000000000" pitchFamily="34" charset="-128"/>
              </a:rPr>
              <a:t>その他</a:t>
            </a:r>
          </a:p>
        </p:txBody>
      </p:sp>
      <p:sp>
        <p:nvSpPr>
          <p:cNvPr id="52" name="テキスト ボックス 51">
            <a:extLst>
              <a:ext uri="{FF2B5EF4-FFF2-40B4-BE49-F238E27FC236}">
                <a16:creationId xmlns:a16="http://schemas.microsoft.com/office/drawing/2014/main" id="{DC1119B8-BBB0-F086-F6EC-4C090A954C2D}"/>
              </a:ext>
            </a:extLst>
          </p:cNvPr>
          <p:cNvSpPr txBox="1"/>
          <p:nvPr/>
        </p:nvSpPr>
        <p:spPr>
          <a:xfrm>
            <a:off x="6743471" y="4168718"/>
            <a:ext cx="2143723" cy="806183"/>
          </a:xfrm>
          <a:prstGeom prst="rect">
            <a:avLst/>
          </a:prstGeom>
          <a:noFill/>
        </p:spPr>
        <p:txBody>
          <a:bodyPr wrap="square">
            <a:spAutoFit/>
          </a:bodyPr>
          <a:lstStyle/>
          <a:p>
            <a:pPr algn="ctr"/>
            <a:r>
              <a:rPr lang="ja-JP" altLang="en-US" sz="1500" b="1">
                <a:solidFill>
                  <a:schemeClr val="bg1"/>
                </a:solidFill>
                <a:latin typeface="Noto Sans JP SemiBold" panose="020B0200000000000000" pitchFamily="34" charset="-128"/>
                <a:ea typeface="Noto Sans JP SemiBold" panose="020B0200000000000000" pitchFamily="34" charset="-128"/>
              </a:rPr>
              <a:t>建替え</a:t>
            </a:r>
            <a:endParaRPr lang="en-US" altLang="ja-JP" sz="1700" b="1" dirty="0">
              <a:solidFill>
                <a:schemeClr val="bg1"/>
              </a:solidFill>
              <a:latin typeface="Noto Sans JP SemiBold" panose="020B0200000000000000" pitchFamily="34" charset="-128"/>
              <a:ea typeface="Noto Sans JP SemiBold" panose="020B0200000000000000" pitchFamily="34" charset="-128"/>
            </a:endParaRPr>
          </a:p>
          <a:p>
            <a:pPr algn="ctr">
              <a:lnSpc>
                <a:spcPct val="120000"/>
              </a:lnSpc>
            </a:pPr>
            <a:r>
              <a:rPr lang="en-US" altLang="ja-JP" sz="1700" b="1" dirty="0">
                <a:solidFill>
                  <a:schemeClr val="bg1"/>
                </a:solidFill>
                <a:latin typeface="Noto Sans JP SemiBold" panose="020B0200000000000000" pitchFamily="34" charset="-128"/>
                <a:ea typeface="Noto Sans JP SemiBold" panose="020B0200000000000000" pitchFamily="34" charset="-128"/>
              </a:rPr>
              <a:t>210</a:t>
            </a:r>
            <a:r>
              <a:rPr lang="ja-JP" altLang="en-US" sz="1700" b="1">
                <a:solidFill>
                  <a:schemeClr val="bg1"/>
                </a:solidFill>
                <a:latin typeface="Noto Sans JP SemiBold" panose="020B0200000000000000" pitchFamily="34" charset="-128"/>
                <a:ea typeface="Noto Sans JP SemiBold" panose="020B0200000000000000" pitchFamily="34" charset="-128"/>
              </a:rPr>
              <a:t>万円</a:t>
            </a:r>
            <a:r>
              <a:rPr lang="ja-JP" altLang="en-US" sz="1300" b="1">
                <a:solidFill>
                  <a:schemeClr val="bg1"/>
                </a:solidFill>
                <a:latin typeface="Noto Sans JP SemiBold" panose="020B0200000000000000" pitchFamily="34" charset="-128"/>
                <a:ea typeface="Noto Sans JP SemiBold" panose="020B0200000000000000" pitchFamily="34" charset="-128"/>
              </a:rPr>
              <a:t>（定額</a:t>
            </a:r>
            <a:r>
              <a:rPr lang="en-US" altLang="ja-JP" sz="1300" b="1" dirty="0">
                <a:solidFill>
                  <a:schemeClr val="bg1"/>
                </a:solidFill>
                <a:latin typeface="Noto Sans JP SemiBold" panose="020B0200000000000000" pitchFamily="34" charset="-128"/>
                <a:ea typeface="Noto Sans JP SemiBold" panose="020B0200000000000000" pitchFamily="34" charset="-128"/>
              </a:rPr>
              <a:t>10/10</a:t>
            </a:r>
            <a:r>
              <a:rPr lang="ja-JP" altLang="en-US" sz="1300" b="1">
                <a:solidFill>
                  <a:schemeClr val="bg1"/>
                </a:solidFill>
                <a:latin typeface="Noto Sans JP SemiBold" panose="020B0200000000000000" pitchFamily="34" charset="-128"/>
                <a:ea typeface="Noto Sans JP SemiBold" panose="020B0200000000000000" pitchFamily="34" charset="-128"/>
              </a:rPr>
              <a:t>）</a:t>
            </a:r>
            <a:endParaRPr lang="en-US" altLang="ja-JP" sz="1300" b="1" dirty="0">
              <a:solidFill>
                <a:schemeClr val="bg1"/>
              </a:solidFill>
              <a:latin typeface="Noto Sans JP SemiBold" panose="020B0200000000000000" pitchFamily="34" charset="-128"/>
              <a:ea typeface="Noto Sans JP SemiBold" panose="020B0200000000000000" pitchFamily="34" charset="-128"/>
            </a:endParaRPr>
          </a:p>
          <a:p>
            <a:pPr algn="ctr">
              <a:lnSpc>
                <a:spcPct val="120000"/>
              </a:lnSpc>
            </a:pPr>
            <a:r>
              <a:rPr lang="en-US" altLang="ja-JP" sz="1000" b="1" dirty="0">
                <a:solidFill>
                  <a:schemeClr val="bg1"/>
                </a:solidFill>
                <a:latin typeface="Noto Sans JP SemiBold" panose="020B0200000000000000" pitchFamily="34" charset="-128"/>
                <a:ea typeface="Noto Sans JP SemiBold" panose="020B0200000000000000" pitchFamily="34" charset="-128"/>
              </a:rPr>
              <a:t>※</a:t>
            </a:r>
            <a:r>
              <a:rPr lang="ja-JP" altLang="en-US" sz="1000" b="1">
                <a:solidFill>
                  <a:schemeClr val="bg1"/>
                </a:solidFill>
                <a:latin typeface="Noto Sans JP SemiBold" panose="020B0200000000000000" pitchFamily="34" charset="-128"/>
                <a:ea typeface="Noto Sans JP SemiBold" panose="020B0200000000000000" pitchFamily="34" charset="-128"/>
              </a:rPr>
              <a:t>公費解体された住宅は対象外</a:t>
            </a:r>
          </a:p>
        </p:txBody>
      </p:sp>
      <p:sp>
        <p:nvSpPr>
          <p:cNvPr id="53" name="テキスト ボックス 52">
            <a:extLst>
              <a:ext uri="{FF2B5EF4-FFF2-40B4-BE49-F238E27FC236}">
                <a16:creationId xmlns:a16="http://schemas.microsoft.com/office/drawing/2014/main" id="{E60E807E-1407-5523-9FBA-25269292D772}"/>
              </a:ext>
            </a:extLst>
          </p:cNvPr>
          <p:cNvSpPr txBox="1"/>
          <p:nvPr/>
        </p:nvSpPr>
        <p:spPr>
          <a:xfrm>
            <a:off x="2316506" y="5527656"/>
            <a:ext cx="4684945" cy="646331"/>
          </a:xfrm>
          <a:prstGeom prst="rect">
            <a:avLst/>
          </a:prstGeom>
          <a:noFill/>
        </p:spPr>
        <p:txBody>
          <a:bodyPr wrap="square" lIns="0">
            <a:spAutoFit/>
          </a:bodyPr>
          <a:lstStyle/>
          <a:p>
            <a:r>
              <a:rPr lang="ja-JP" altLang="en-US" sz="1200">
                <a:solidFill>
                  <a:srgbClr val="A8921D"/>
                </a:solidFill>
                <a:latin typeface="Noto Sans JP Medium" panose="020B0200000000000000" pitchFamily="34" charset="-128"/>
                <a:ea typeface="Noto Sans JP Medium" panose="020B0200000000000000" pitchFamily="34" charset="-128"/>
              </a:rPr>
              <a:t>●</a:t>
            </a:r>
            <a:r>
              <a:rPr lang="ja-JP" altLang="en-US" sz="1200">
                <a:solidFill>
                  <a:schemeClr val="tx1"/>
                </a:solidFill>
                <a:latin typeface="Noto Sans JP Medium" panose="020B0200000000000000" pitchFamily="34" charset="-128"/>
                <a:ea typeface="Noto Sans JP Medium" panose="020B0200000000000000" pitchFamily="34" charset="-128"/>
              </a:rPr>
              <a:t>耐震診断により「倒壊の危険がある」と判断されたものが対象</a:t>
            </a:r>
          </a:p>
          <a:p>
            <a:r>
              <a:rPr lang="ja-JP" altLang="en-US" sz="1200">
                <a:solidFill>
                  <a:srgbClr val="A8921D"/>
                </a:solidFill>
                <a:latin typeface="Noto Sans JP Medium" panose="020B0200000000000000" pitchFamily="34" charset="-128"/>
                <a:ea typeface="Noto Sans JP Medium" panose="020B0200000000000000" pitchFamily="34" charset="-128"/>
              </a:rPr>
              <a:t>●</a:t>
            </a:r>
            <a:r>
              <a:rPr lang="ja-JP" altLang="en-US" sz="1200">
                <a:solidFill>
                  <a:srgbClr val="ED6D0F"/>
                </a:solidFill>
                <a:latin typeface="Noto Sans JP Medium" panose="020B0200000000000000" pitchFamily="34" charset="-128"/>
                <a:ea typeface="Noto Sans JP Medium" panose="020B0200000000000000" pitchFamily="34" charset="-128"/>
              </a:rPr>
              <a:t>傾斜修復</a:t>
            </a:r>
            <a:r>
              <a:rPr lang="ja-JP" altLang="en-US" sz="1200">
                <a:solidFill>
                  <a:schemeClr val="tx1"/>
                </a:solidFill>
                <a:latin typeface="Noto Sans JP Medium" panose="020B0200000000000000" pitchFamily="34" charset="-128"/>
                <a:ea typeface="Noto Sans JP Medium" panose="020B0200000000000000" pitchFamily="34" charset="-128"/>
              </a:rPr>
              <a:t>はジャッキアップ等により建物を建て起こす工事です</a:t>
            </a:r>
          </a:p>
          <a:p>
            <a:r>
              <a:rPr lang="ja-JP" altLang="en-US" sz="1200">
                <a:solidFill>
                  <a:schemeClr val="tx1"/>
                </a:solidFill>
                <a:latin typeface="Noto Sans JP Medium" panose="020B0200000000000000" pitchFamily="34" charset="-128"/>
                <a:ea typeface="Noto Sans JP Medium" panose="020B0200000000000000" pitchFamily="34" charset="-128"/>
              </a:rPr>
              <a:t>　地盤の液状化対策（地盤改良など）は対象となりません</a:t>
            </a:r>
            <a:endParaRPr lang="ja-JP" altLang="en-US" sz="1200" dirty="0">
              <a:solidFill>
                <a:schemeClr val="tx1"/>
              </a:solidFill>
              <a:latin typeface="Noto Sans JP Medium" panose="020B0200000000000000" pitchFamily="34" charset="-128"/>
              <a:ea typeface="Noto Sans JP Medium" panose="020B0200000000000000" pitchFamily="34" charset="-128"/>
            </a:endParaRPr>
          </a:p>
        </p:txBody>
      </p:sp>
      <p:sp>
        <p:nvSpPr>
          <p:cNvPr id="60" name="正方形/長方形 59">
            <a:extLst>
              <a:ext uri="{FF2B5EF4-FFF2-40B4-BE49-F238E27FC236}">
                <a16:creationId xmlns:a16="http://schemas.microsoft.com/office/drawing/2014/main" id="{C2060CE1-6B36-7F90-1AAB-D92CFB2CF2E4}"/>
              </a:ext>
            </a:extLst>
          </p:cNvPr>
          <p:cNvSpPr/>
          <p:nvPr/>
        </p:nvSpPr>
        <p:spPr>
          <a:xfrm>
            <a:off x="9201515" y="2357574"/>
            <a:ext cx="2355485" cy="904217"/>
          </a:xfrm>
          <a:prstGeom prst="rect">
            <a:avLst/>
          </a:prstGeom>
          <a:noFill/>
          <a:ln w="762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500">
              <a:solidFill>
                <a:schemeClr val="tx1"/>
              </a:solidFill>
              <a:latin typeface="Noto Sans JP Medium" panose="020B0200000000000000" pitchFamily="34" charset="-128"/>
              <a:ea typeface="Noto Sans JP Medium" panose="020B0200000000000000" pitchFamily="34" charset="-128"/>
            </a:endParaRPr>
          </a:p>
        </p:txBody>
      </p:sp>
      <p:sp>
        <p:nvSpPr>
          <p:cNvPr id="61" name="正方形/長方形 60">
            <a:extLst>
              <a:ext uri="{FF2B5EF4-FFF2-40B4-BE49-F238E27FC236}">
                <a16:creationId xmlns:a16="http://schemas.microsoft.com/office/drawing/2014/main" id="{833AE77D-24CF-2E55-2129-8A8E8D0CB1D3}"/>
              </a:ext>
            </a:extLst>
          </p:cNvPr>
          <p:cNvSpPr/>
          <p:nvPr/>
        </p:nvSpPr>
        <p:spPr>
          <a:xfrm>
            <a:off x="9199021" y="2357574"/>
            <a:ext cx="2594284" cy="904217"/>
          </a:xfrm>
          <a:prstGeom prst="rect">
            <a:avLst/>
          </a:prstGeom>
          <a:noFill/>
          <a:ln w="762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5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500" b="1">
                <a:solidFill>
                  <a:schemeClr val="tx1"/>
                </a:solidFill>
                <a:latin typeface="Noto Sans JP SemiBold" panose="020B0200000000000000" pitchFamily="34" charset="-128"/>
                <a:ea typeface="Noto Sans JP SemiBold" panose="020B0200000000000000" pitchFamily="34" charset="-128"/>
              </a:rPr>
              <a:t>モデルケース</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a:t>
            </a:r>
          </a:p>
          <a:p>
            <a:pPr>
              <a:lnSpc>
                <a:spcPct val="130000"/>
              </a:lnSpc>
            </a:pPr>
            <a:r>
              <a:rPr kumimoji="1" lang="ja-JP" altLang="en-US">
                <a:solidFill>
                  <a:schemeClr val="tx1"/>
                </a:solidFill>
                <a:latin typeface="Noto Sans JP Medium" panose="020B0200000000000000" pitchFamily="34" charset="-128"/>
                <a:ea typeface="Noto Sans JP Medium" panose="020B0200000000000000" pitchFamily="34" charset="-128"/>
              </a:rPr>
              <a:t>小規模な耐震改修に</a:t>
            </a:r>
          </a:p>
          <a:p>
            <a:r>
              <a:rPr kumimoji="1" lang="ja-JP" altLang="en-US">
                <a:solidFill>
                  <a:schemeClr val="tx1"/>
                </a:solidFill>
                <a:latin typeface="Noto Sans JP Medium" panose="020B0200000000000000" pitchFamily="34" charset="-128"/>
                <a:ea typeface="Noto Sans JP Medium" panose="020B0200000000000000" pitchFamily="34" charset="-128"/>
              </a:rPr>
              <a:t>あわせ傾斜復旧を行う場合</a:t>
            </a:r>
          </a:p>
        </p:txBody>
      </p:sp>
      <p:pic>
        <p:nvPicPr>
          <p:cNvPr id="62" name="図 61">
            <a:extLst>
              <a:ext uri="{FF2B5EF4-FFF2-40B4-BE49-F238E27FC236}">
                <a16:creationId xmlns:a16="http://schemas.microsoft.com/office/drawing/2014/main" id="{6865E610-543D-F97E-F48A-5083423BE64A}"/>
              </a:ext>
            </a:extLst>
          </p:cNvPr>
          <p:cNvPicPr>
            <a:picLocks noChangeAspect="1"/>
          </p:cNvPicPr>
          <p:nvPr/>
        </p:nvPicPr>
        <p:blipFill>
          <a:blip r:embed="rId7"/>
          <a:stretch>
            <a:fillRect/>
          </a:stretch>
        </p:blipFill>
        <p:spPr>
          <a:xfrm>
            <a:off x="9585263" y="3789712"/>
            <a:ext cx="1968500" cy="889000"/>
          </a:xfrm>
          <a:prstGeom prst="rect">
            <a:avLst/>
          </a:prstGeom>
        </p:spPr>
      </p:pic>
      <p:sp>
        <p:nvSpPr>
          <p:cNvPr id="193" name="テキスト ボックス 192">
            <a:extLst>
              <a:ext uri="{FF2B5EF4-FFF2-40B4-BE49-F238E27FC236}">
                <a16:creationId xmlns:a16="http://schemas.microsoft.com/office/drawing/2014/main" id="{26922A21-D1E7-6D25-4438-3443E225E730}"/>
              </a:ext>
            </a:extLst>
          </p:cNvPr>
          <p:cNvSpPr txBox="1"/>
          <p:nvPr/>
        </p:nvSpPr>
        <p:spPr>
          <a:xfrm>
            <a:off x="9102655" y="3414289"/>
            <a:ext cx="1126745" cy="369332"/>
          </a:xfrm>
          <a:prstGeom prst="rect">
            <a:avLst/>
          </a:prstGeom>
          <a:noFill/>
        </p:spPr>
        <p:txBody>
          <a:bodyPr wrap="square">
            <a:spAutoFit/>
          </a:bodyPr>
          <a:lstStyle/>
          <a:p>
            <a:pPr algn="ctr"/>
            <a:r>
              <a:rPr lang="ja-JP" altLang="en-US" sz="900" b="1">
                <a:latin typeface="Noto Sans JP SemiBold" panose="020B0200000000000000" pitchFamily="34" charset="-128"/>
                <a:ea typeface="Noto Sans JP SemiBold" panose="020B0200000000000000" pitchFamily="34" charset="-128"/>
              </a:rPr>
              <a:t>小規模な耐震改修</a:t>
            </a:r>
          </a:p>
          <a:p>
            <a:pPr algn="ctr"/>
            <a:r>
              <a:rPr lang="ja-JP" altLang="en-US" sz="900" b="1">
                <a:latin typeface="Noto Sans JP SemiBold" panose="020B0200000000000000" pitchFamily="34" charset="-128"/>
                <a:ea typeface="Noto Sans JP SemiBold" panose="020B0200000000000000" pitchFamily="34" charset="-128"/>
              </a:rPr>
              <a:t>50万円</a:t>
            </a:r>
          </a:p>
        </p:txBody>
      </p:sp>
      <p:sp>
        <p:nvSpPr>
          <p:cNvPr id="194" name="テキスト ボックス 193">
            <a:extLst>
              <a:ext uri="{FF2B5EF4-FFF2-40B4-BE49-F238E27FC236}">
                <a16:creationId xmlns:a16="http://schemas.microsoft.com/office/drawing/2014/main" id="{C88ACE43-BF6A-CFE7-E77A-20693FC66334}"/>
              </a:ext>
            </a:extLst>
          </p:cNvPr>
          <p:cNvSpPr txBox="1"/>
          <p:nvPr/>
        </p:nvSpPr>
        <p:spPr>
          <a:xfrm>
            <a:off x="9107792" y="4703696"/>
            <a:ext cx="1126745" cy="230832"/>
          </a:xfrm>
          <a:prstGeom prst="rect">
            <a:avLst/>
          </a:prstGeom>
          <a:noFill/>
        </p:spPr>
        <p:txBody>
          <a:bodyPr wrap="square">
            <a:spAutoFit/>
          </a:bodyPr>
          <a:lstStyle/>
          <a:p>
            <a:pPr algn="ctr"/>
            <a:r>
              <a:rPr lang="ja-JP" altLang="en-US" sz="900" b="1">
                <a:latin typeface="Noto Sans JP SemiBold" panose="020B0200000000000000" pitchFamily="34" charset="-128"/>
                <a:ea typeface="Noto Sans JP SemiBold" panose="020B0200000000000000" pitchFamily="34" charset="-128"/>
              </a:rPr>
              <a:t>傾斜修復</a:t>
            </a:r>
            <a:r>
              <a:rPr lang="en-US" altLang="ja-JP" sz="900" b="1" dirty="0">
                <a:latin typeface="Noto Sans JP SemiBold" panose="020B0200000000000000" pitchFamily="34" charset="-128"/>
                <a:ea typeface="Noto Sans JP SemiBold" panose="020B0200000000000000" pitchFamily="34" charset="-128"/>
              </a:rPr>
              <a:t>200</a:t>
            </a:r>
            <a:r>
              <a:rPr lang="ja-JP" altLang="en-US" sz="900" b="1">
                <a:latin typeface="Noto Sans JP SemiBold" panose="020B0200000000000000" pitchFamily="34" charset="-128"/>
                <a:ea typeface="Noto Sans JP SemiBold" panose="020B0200000000000000" pitchFamily="34" charset="-128"/>
              </a:rPr>
              <a:t>万円</a:t>
            </a:r>
          </a:p>
        </p:txBody>
      </p:sp>
      <p:sp>
        <p:nvSpPr>
          <p:cNvPr id="195" name="テキスト ボックス 194">
            <a:extLst>
              <a:ext uri="{FF2B5EF4-FFF2-40B4-BE49-F238E27FC236}">
                <a16:creationId xmlns:a16="http://schemas.microsoft.com/office/drawing/2014/main" id="{A3602F61-253E-30B4-6A1C-606B15913D6E}"/>
              </a:ext>
            </a:extLst>
          </p:cNvPr>
          <p:cNvSpPr txBox="1"/>
          <p:nvPr/>
        </p:nvSpPr>
        <p:spPr>
          <a:xfrm>
            <a:off x="10566971" y="3857189"/>
            <a:ext cx="996379" cy="338554"/>
          </a:xfrm>
          <a:prstGeom prst="rect">
            <a:avLst/>
          </a:prstGeom>
          <a:noFill/>
        </p:spPr>
        <p:txBody>
          <a:bodyPr wrap="square">
            <a:spAutoFit/>
          </a:bodyPr>
          <a:lstStyle/>
          <a:p>
            <a:pPr algn="ctr"/>
            <a:r>
              <a:rPr lang="ja-JP" altLang="en-US" sz="800" b="1">
                <a:latin typeface="Noto Sans JP SemiBold" panose="020B0200000000000000" pitchFamily="34" charset="-128"/>
                <a:ea typeface="Noto Sans JP SemiBold" panose="020B0200000000000000" pitchFamily="34" charset="-128"/>
              </a:rPr>
              <a:t>接合部の補強など</a:t>
            </a:r>
            <a:r>
              <a:rPr lang="en-US" altLang="ja-JP" sz="800" b="1" dirty="0">
                <a:latin typeface="Noto Sans JP SemiBold" panose="020B0200000000000000" pitchFamily="34" charset="-128"/>
                <a:ea typeface="Noto Sans JP SemiBold" panose="020B0200000000000000" pitchFamily="34" charset="-128"/>
              </a:rPr>
              <a:t>v</a:t>
            </a:r>
            <a:endParaRPr lang="ja-JP" altLang="en-US" sz="800" b="1">
              <a:latin typeface="Noto Sans JP SemiBold" panose="020B0200000000000000" pitchFamily="34" charset="-128"/>
              <a:ea typeface="Noto Sans JP SemiBold" panose="020B0200000000000000" pitchFamily="34" charset="-128"/>
            </a:endParaRPr>
          </a:p>
        </p:txBody>
      </p:sp>
      <p:sp>
        <p:nvSpPr>
          <p:cNvPr id="196" name="正方形/長方形 195">
            <a:extLst>
              <a:ext uri="{FF2B5EF4-FFF2-40B4-BE49-F238E27FC236}">
                <a16:creationId xmlns:a16="http://schemas.microsoft.com/office/drawing/2014/main" id="{52AA89D0-8F25-944B-A324-3C8020E53FEC}"/>
              </a:ext>
            </a:extLst>
          </p:cNvPr>
          <p:cNvSpPr/>
          <p:nvPr/>
        </p:nvSpPr>
        <p:spPr>
          <a:xfrm>
            <a:off x="9213426" y="5042716"/>
            <a:ext cx="2354400" cy="327600"/>
          </a:xfrm>
          <a:prstGeom prst="rect">
            <a:avLst/>
          </a:prstGeom>
          <a:solidFill>
            <a:srgbClr val="ED6D0F"/>
          </a:solidFill>
          <a:ln w="762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Noto Sans JP Medium" panose="020B0200000000000000" pitchFamily="34" charset="-128"/>
                <a:ea typeface="Noto Sans JP Medium" panose="020B0200000000000000" pitchFamily="34" charset="-128"/>
              </a:rPr>
              <a:t>対象事業費 </a:t>
            </a:r>
            <a:r>
              <a:rPr kumimoji="1" lang="en-US" altLang="ja-JP" dirty="0">
                <a:solidFill>
                  <a:schemeClr val="bg1"/>
                </a:solidFill>
                <a:latin typeface="Noto Sans JP Medium" panose="020B0200000000000000" pitchFamily="34" charset="-128"/>
                <a:ea typeface="Noto Sans JP Medium" panose="020B0200000000000000" pitchFamily="34" charset="-128"/>
              </a:rPr>
              <a:t>: 250</a:t>
            </a:r>
            <a:r>
              <a:rPr kumimoji="1" lang="ja-JP" altLang="en-US">
                <a:solidFill>
                  <a:schemeClr val="bg1"/>
                </a:solidFill>
                <a:latin typeface="Noto Sans JP Medium" panose="020B0200000000000000" pitchFamily="34" charset="-128"/>
                <a:ea typeface="Noto Sans JP Medium" panose="020B0200000000000000" pitchFamily="34" charset="-128"/>
              </a:rPr>
              <a:t>万円</a:t>
            </a:r>
          </a:p>
        </p:txBody>
      </p:sp>
      <p:sp>
        <p:nvSpPr>
          <p:cNvPr id="197" name="正方形/長方形 196">
            <a:extLst>
              <a:ext uri="{FF2B5EF4-FFF2-40B4-BE49-F238E27FC236}">
                <a16:creationId xmlns:a16="http://schemas.microsoft.com/office/drawing/2014/main" id="{7F91CB6E-AD22-C585-048F-5E2E57B445C0}"/>
              </a:ext>
            </a:extLst>
          </p:cNvPr>
          <p:cNvSpPr/>
          <p:nvPr/>
        </p:nvSpPr>
        <p:spPr>
          <a:xfrm>
            <a:off x="9213426" y="5361692"/>
            <a:ext cx="2354400" cy="526743"/>
          </a:xfrm>
          <a:prstGeom prst="rect">
            <a:avLst/>
          </a:prstGeom>
          <a:solidFill>
            <a:srgbClr val="FADAC3"/>
          </a:solidFill>
          <a:ln w="762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Noto Sans JP Medium" panose="020B0200000000000000" pitchFamily="34" charset="-128"/>
                <a:ea typeface="Noto Sans JP Medium" panose="020B0200000000000000" pitchFamily="34" charset="-128"/>
              </a:rPr>
              <a:t>耐震改修費補</a:t>
            </a:r>
            <a:r>
              <a:rPr kumimoji="1" lang="ja-JP" altLang="en-US" spc="-500">
                <a:solidFill>
                  <a:schemeClr val="tx1"/>
                </a:solidFill>
                <a:latin typeface="Noto Sans JP Medium" panose="020B0200000000000000" pitchFamily="34" charset="-128"/>
                <a:ea typeface="Noto Sans JP Medium" panose="020B0200000000000000" pitchFamily="34" charset="-128"/>
              </a:rPr>
              <a:t>助</a:t>
            </a:r>
            <a:r>
              <a:rPr kumimoji="1" lang="ja-JP" altLang="en-US" sz="1000">
                <a:solidFill>
                  <a:schemeClr val="tx1"/>
                </a:solidFill>
                <a:latin typeface="Noto Sans JP Medium" panose="020B0200000000000000" pitchFamily="34" charset="-128"/>
                <a:ea typeface="Noto Sans JP Medium" panose="020B0200000000000000" pitchFamily="34" charset="-128"/>
              </a:rPr>
              <a:t>（傾斜修復含</a:t>
            </a:r>
            <a:r>
              <a:rPr kumimoji="1" lang="ja-JP" altLang="en-US" sz="1000" spc="-150">
                <a:solidFill>
                  <a:schemeClr val="tx1"/>
                </a:solidFill>
                <a:latin typeface="Noto Sans JP Medium" panose="020B0200000000000000" pitchFamily="34" charset="-128"/>
                <a:ea typeface="Noto Sans JP Medium" panose="020B0200000000000000" pitchFamily="34" charset="-128"/>
              </a:rPr>
              <a:t>む</a:t>
            </a:r>
            <a:r>
              <a:rPr kumimoji="1" lang="ja-JP" altLang="en-US" sz="1000" spc="-300">
                <a:solidFill>
                  <a:schemeClr val="tx1"/>
                </a:solidFill>
                <a:latin typeface="Noto Sans JP Medium" panose="020B0200000000000000" pitchFamily="34" charset="-128"/>
                <a:ea typeface="Noto Sans JP Medium" panose="020B0200000000000000" pitchFamily="34" charset="-128"/>
              </a:rPr>
              <a:t>）</a:t>
            </a:r>
          </a:p>
          <a:p>
            <a:pPr algn="ctr"/>
            <a:r>
              <a:rPr kumimoji="1" lang="ja-JP" altLang="en-US">
                <a:solidFill>
                  <a:schemeClr val="tx1"/>
                </a:solidFill>
                <a:latin typeface="Noto Sans JP Medium" panose="020B0200000000000000" pitchFamily="34" charset="-128"/>
                <a:ea typeface="Noto Sans JP Medium" panose="020B0200000000000000" pitchFamily="34" charset="-128"/>
              </a:rPr>
              <a:t> </a:t>
            </a:r>
            <a:r>
              <a:rPr kumimoji="1" lang="ja-JP" altLang="en-US" spc="-300">
                <a:solidFill>
                  <a:schemeClr val="tx1"/>
                </a:solidFill>
                <a:latin typeface="Noto Sans JP Medium" panose="020B0200000000000000" pitchFamily="34" charset="-128"/>
                <a:ea typeface="Noto Sans JP Medium" panose="020B0200000000000000" pitchFamily="34" charset="-128"/>
              </a:rPr>
              <a:t>： </a:t>
            </a:r>
            <a:r>
              <a:rPr kumimoji="1" lang="en-US" altLang="ja-JP" dirty="0">
                <a:solidFill>
                  <a:schemeClr val="tx1"/>
                </a:solidFill>
                <a:latin typeface="Noto Sans JP Medium" panose="020B0200000000000000" pitchFamily="34" charset="-128"/>
                <a:ea typeface="Noto Sans JP Medium" panose="020B0200000000000000" pitchFamily="34" charset="-128"/>
              </a:rPr>
              <a:t>210</a:t>
            </a:r>
            <a:r>
              <a:rPr kumimoji="1" lang="ja-JP" altLang="en-US">
                <a:solidFill>
                  <a:schemeClr val="tx1"/>
                </a:solidFill>
                <a:latin typeface="Noto Sans JP Medium" panose="020B0200000000000000" pitchFamily="34" charset="-128"/>
                <a:ea typeface="Noto Sans JP Medium" panose="020B0200000000000000" pitchFamily="34" charset="-128"/>
              </a:rPr>
              <a:t>万円</a:t>
            </a:r>
          </a:p>
        </p:txBody>
      </p:sp>
      <p:sp>
        <p:nvSpPr>
          <p:cNvPr id="198" name="正方形/長方形 197">
            <a:extLst>
              <a:ext uri="{FF2B5EF4-FFF2-40B4-BE49-F238E27FC236}">
                <a16:creationId xmlns:a16="http://schemas.microsoft.com/office/drawing/2014/main" id="{7406FEBD-1F46-7687-702E-E3229641E568}"/>
              </a:ext>
            </a:extLst>
          </p:cNvPr>
          <p:cNvSpPr/>
          <p:nvPr/>
        </p:nvSpPr>
        <p:spPr>
          <a:xfrm>
            <a:off x="9213426" y="5891918"/>
            <a:ext cx="2354400" cy="327600"/>
          </a:xfrm>
          <a:prstGeom prst="rect">
            <a:avLst/>
          </a:prstGeom>
          <a:solidFill>
            <a:srgbClr val="FDF0E7"/>
          </a:solidFill>
          <a:ln w="762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Noto Sans JP Medium" panose="020B0200000000000000" pitchFamily="34" charset="-128"/>
                <a:ea typeface="Noto Sans JP Medium" panose="020B0200000000000000" pitchFamily="34" charset="-128"/>
              </a:rPr>
              <a:t>自己負担：</a:t>
            </a:r>
            <a:r>
              <a:rPr kumimoji="1" lang="en-US" altLang="ja-JP" dirty="0">
                <a:solidFill>
                  <a:schemeClr val="tx1"/>
                </a:solidFill>
                <a:latin typeface="Noto Sans JP Medium" panose="020B0200000000000000" pitchFamily="34" charset="-128"/>
                <a:ea typeface="Noto Sans JP Medium" panose="020B0200000000000000" pitchFamily="34" charset="-128"/>
              </a:rPr>
              <a:t>40</a:t>
            </a:r>
            <a:r>
              <a:rPr kumimoji="1" lang="ja-JP" altLang="en-US">
                <a:solidFill>
                  <a:schemeClr val="tx1"/>
                </a:solidFill>
                <a:latin typeface="Noto Sans JP Medium" panose="020B0200000000000000" pitchFamily="34" charset="-128"/>
                <a:ea typeface="Noto Sans JP Medium" panose="020B0200000000000000" pitchFamily="34" charset="-128"/>
              </a:rPr>
              <a:t>万円</a:t>
            </a:r>
          </a:p>
        </p:txBody>
      </p:sp>
      <p:sp>
        <p:nvSpPr>
          <p:cNvPr id="199" name="Google Shape;99;p2">
            <a:extLst>
              <a:ext uri="{FF2B5EF4-FFF2-40B4-BE49-F238E27FC236}">
                <a16:creationId xmlns:a16="http://schemas.microsoft.com/office/drawing/2014/main" id="{E3F0CF8D-5735-18A9-3C41-2912665E6848}"/>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15</a:t>
            </a:r>
            <a:endParaRPr sz="1000" dirty="0">
              <a:latin typeface="Noto Sans JP Medium" panose="020B0200000000000000" pitchFamily="34" charset="-128"/>
              <a:ea typeface="Noto Sans JP Medium" panose="020B0200000000000000" pitchFamily="34" charset="-128"/>
            </a:endParaRPr>
          </a:p>
        </p:txBody>
      </p:sp>
      <p:sp>
        <p:nvSpPr>
          <p:cNvPr id="201" name="正方形/長方形 200">
            <a:extLst>
              <a:ext uri="{FF2B5EF4-FFF2-40B4-BE49-F238E27FC236}">
                <a16:creationId xmlns:a16="http://schemas.microsoft.com/office/drawing/2014/main" id="{86324FB0-8E01-5675-6B61-639AF4BBAB08}"/>
              </a:ext>
            </a:extLst>
          </p:cNvPr>
          <p:cNvSpPr/>
          <p:nvPr/>
        </p:nvSpPr>
        <p:spPr>
          <a:xfrm>
            <a:off x="5627580" y="3011576"/>
            <a:ext cx="3384939" cy="2426692"/>
          </a:xfrm>
          <a:prstGeom prst="rect">
            <a:avLst/>
          </a:prstGeom>
          <a:noFill/>
          <a:ln>
            <a:solidFill>
              <a:srgbClr val="ED6D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031F837D-C1DD-05F6-9E9A-D704FE58D959}"/>
              </a:ext>
            </a:extLst>
          </p:cNvPr>
          <p:cNvSpPr/>
          <p:nvPr/>
        </p:nvSpPr>
        <p:spPr>
          <a:xfrm>
            <a:off x="2316506" y="3088060"/>
            <a:ext cx="6570683" cy="386307"/>
          </a:xfrm>
          <a:prstGeom prst="rect">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C7B1D21D-E1BB-B4C3-E254-CB5603BE8EAE}"/>
              </a:ext>
            </a:extLst>
          </p:cNvPr>
          <p:cNvSpPr/>
          <p:nvPr/>
        </p:nvSpPr>
        <p:spPr>
          <a:xfrm>
            <a:off x="2316506" y="3536411"/>
            <a:ext cx="6570683" cy="386307"/>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B11E41ED-95FF-A3AC-EF95-0DEF805DA1EA}"/>
              </a:ext>
            </a:extLst>
          </p:cNvPr>
          <p:cNvSpPr txBox="1"/>
          <p:nvPr/>
        </p:nvSpPr>
        <p:spPr>
          <a:xfrm>
            <a:off x="2321427" y="3111852"/>
            <a:ext cx="6398392" cy="353943"/>
          </a:xfrm>
          <a:prstGeom prst="rect">
            <a:avLst/>
          </a:prstGeom>
          <a:noFill/>
        </p:spPr>
        <p:txBody>
          <a:bodyPr wrap="square">
            <a:spAutoFit/>
          </a:bodyPr>
          <a:lstStyle/>
          <a:p>
            <a:r>
              <a:rPr lang="ja-JP" altLang="en-US" sz="1700" b="1">
                <a:latin typeface="Noto Sans JP SemiBold" panose="020B0200000000000000" pitchFamily="34" charset="-128"/>
                <a:ea typeface="Noto Sans JP SemiBold" panose="020B0200000000000000" pitchFamily="34" charset="-128"/>
              </a:rPr>
              <a:t>簡易型 耐震診断　　自己負担なし</a:t>
            </a:r>
            <a:r>
              <a:rPr lang="ja-JP" altLang="en-US" sz="1300" b="1">
                <a:latin typeface="Noto Sans JP SemiBold" panose="020B0200000000000000" pitchFamily="34" charset="-128"/>
                <a:ea typeface="Noto Sans JP SemiBold" panose="020B0200000000000000" pitchFamily="34" charset="-128"/>
              </a:rPr>
              <a:t>（図面がない場合は5千円）</a:t>
            </a:r>
          </a:p>
        </p:txBody>
      </p:sp>
      <p:sp>
        <p:nvSpPr>
          <p:cNvPr id="48" name="テキスト ボックス 47">
            <a:extLst>
              <a:ext uri="{FF2B5EF4-FFF2-40B4-BE49-F238E27FC236}">
                <a16:creationId xmlns:a16="http://schemas.microsoft.com/office/drawing/2014/main" id="{B5371B34-099B-18D8-2A52-A60BDCA1A579}"/>
              </a:ext>
            </a:extLst>
          </p:cNvPr>
          <p:cNvSpPr txBox="1"/>
          <p:nvPr/>
        </p:nvSpPr>
        <p:spPr>
          <a:xfrm>
            <a:off x="2321427" y="3557058"/>
            <a:ext cx="6398392" cy="353943"/>
          </a:xfrm>
          <a:prstGeom prst="rect">
            <a:avLst/>
          </a:prstGeom>
          <a:noFill/>
        </p:spPr>
        <p:txBody>
          <a:bodyPr wrap="square">
            <a:spAutoFit/>
          </a:bodyPr>
          <a:lstStyle/>
          <a:p>
            <a:r>
              <a:rPr lang="ja-JP" altLang="en-US" sz="1700" b="1">
                <a:solidFill>
                  <a:schemeClr val="bg1"/>
                </a:solidFill>
                <a:latin typeface="Noto Sans JP SemiBold" panose="020B0200000000000000" pitchFamily="34" charset="-128"/>
                <a:ea typeface="Noto Sans JP SemiBold" panose="020B0200000000000000" pitchFamily="34" charset="-128"/>
              </a:rPr>
              <a:t>通常型 耐震診断　　</a:t>
            </a:r>
            <a:r>
              <a:rPr lang="en-US" altLang="ja-JP" sz="1700" b="1" dirty="0">
                <a:solidFill>
                  <a:schemeClr val="bg1"/>
                </a:solidFill>
                <a:latin typeface="Noto Sans JP SemiBold" panose="020B0200000000000000" pitchFamily="34" charset="-128"/>
                <a:ea typeface="Noto Sans JP SemiBold" panose="020B0200000000000000" pitchFamily="34" charset="-128"/>
              </a:rPr>
              <a:t>15</a:t>
            </a:r>
            <a:r>
              <a:rPr lang="ja-JP" altLang="en-US" sz="1700" b="1">
                <a:solidFill>
                  <a:schemeClr val="bg1"/>
                </a:solidFill>
                <a:latin typeface="Noto Sans JP SemiBold" panose="020B0200000000000000" pitchFamily="34" charset="-128"/>
                <a:ea typeface="Noto Sans JP SemiBold" panose="020B0200000000000000" pitchFamily="34" charset="-128"/>
              </a:rPr>
              <a:t>万円</a:t>
            </a:r>
            <a:r>
              <a:rPr lang="ja-JP" altLang="en-US" sz="1300" b="1">
                <a:solidFill>
                  <a:schemeClr val="bg1"/>
                </a:solidFill>
                <a:latin typeface="Noto Sans JP SemiBold" panose="020B0200000000000000" pitchFamily="34" charset="-128"/>
                <a:ea typeface="Noto Sans JP SemiBold" panose="020B0200000000000000" pitchFamily="34" charset="-128"/>
              </a:rPr>
              <a:t>（補助率</a:t>
            </a:r>
            <a:r>
              <a:rPr lang="en-US" altLang="ja-JP" sz="1300" b="1" dirty="0">
                <a:solidFill>
                  <a:schemeClr val="bg1"/>
                </a:solidFill>
                <a:latin typeface="Noto Sans JP SemiBold" panose="020B0200000000000000" pitchFamily="34" charset="-128"/>
                <a:ea typeface="Noto Sans JP SemiBold" panose="020B0200000000000000" pitchFamily="34" charset="-128"/>
              </a:rPr>
              <a:t>3/4</a:t>
            </a:r>
            <a:r>
              <a:rPr lang="ja-JP" altLang="en-US" sz="1300" b="1">
                <a:solidFill>
                  <a:schemeClr val="bg1"/>
                </a:solidFill>
                <a:latin typeface="Noto Sans JP SemiBold" panose="020B0200000000000000" pitchFamily="34" charset="-128"/>
                <a:ea typeface="Noto Sans JP SemiBold" panose="020B0200000000000000" pitchFamily="34" charset="-128"/>
              </a:rPr>
              <a:t>など）</a:t>
            </a:r>
          </a:p>
        </p:txBody>
      </p:sp>
      <p:sp>
        <p:nvSpPr>
          <p:cNvPr id="57" name="正方形/長方形 56">
            <a:extLst>
              <a:ext uri="{FF2B5EF4-FFF2-40B4-BE49-F238E27FC236}">
                <a16:creationId xmlns:a16="http://schemas.microsoft.com/office/drawing/2014/main" id="{EE1E71B0-83E0-5549-FD64-7ACB628B92A9}"/>
              </a:ext>
            </a:extLst>
          </p:cNvPr>
          <p:cNvSpPr/>
          <p:nvPr/>
        </p:nvSpPr>
        <p:spPr>
          <a:xfrm>
            <a:off x="2316507" y="4592396"/>
            <a:ext cx="4231778" cy="386307"/>
          </a:xfrm>
          <a:prstGeom prst="rect">
            <a:avLst/>
          </a:prstGeom>
          <a:solidFill>
            <a:srgbClr val="ED6D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B955CB7E-03B6-5296-EA44-8BCCC24C46B4}"/>
              </a:ext>
            </a:extLst>
          </p:cNvPr>
          <p:cNvSpPr/>
          <p:nvPr/>
        </p:nvSpPr>
        <p:spPr>
          <a:xfrm>
            <a:off x="2316507" y="4144045"/>
            <a:ext cx="4231778" cy="3863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9338D6FB-9289-B044-C044-8A18F73F8CBF}"/>
              </a:ext>
            </a:extLst>
          </p:cNvPr>
          <p:cNvSpPr txBox="1"/>
          <p:nvPr/>
        </p:nvSpPr>
        <p:spPr>
          <a:xfrm>
            <a:off x="2321427" y="4601206"/>
            <a:ext cx="2788091" cy="353943"/>
          </a:xfrm>
          <a:prstGeom prst="rect">
            <a:avLst/>
          </a:prstGeom>
          <a:noFill/>
        </p:spPr>
        <p:txBody>
          <a:bodyPr wrap="square">
            <a:spAutoFit/>
          </a:bodyPr>
          <a:lstStyle/>
          <a:p>
            <a:r>
              <a:rPr lang="ja-JP" altLang="en-US" sz="1700" b="1">
                <a:solidFill>
                  <a:schemeClr val="bg1"/>
                </a:solidFill>
                <a:latin typeface="Noto Sans JP SemiBold" panose="020B0200000000000000" pitchFamily="34" charset="-128"/>
                <a:ea typeface="Noto Sans JP SemiBold" panose="020B0200000000000000" pitchFamily="34" charset="-128"/>
              </a:rPr>
              <a:t>耐震改修</a:t>
            </a:r>
            <a:r>
              <a:rPr lang="en-US" altLang="ja-JP" sz="1300" b="1" dirty="0">
                <a:solidFill>
                  <a:schemeClr val="bg1"/>
                </a:solidFill>
                <a:latin typeface="Noto Sans JP SemiBold" panose="020B0200000000000000" pitchFamily="34" charset="-128"/>
                <a:ea typeface="Noto Sans JP SemiBold" panose="020B0200000000000000" pitchFamily="34" charset="-128"/>
              </a:rPr>
              <a:t>※</a:t>
            </a:r>
            <a:r>
              <a:rPr lang="ja-JP" altLang="en-US" sz="1300" b="1">
                <a:solidFill>
                  <a:schemeClr val="bg1"/>
                </a:solidFill>
                <a:latin typeface="Noto Sans JP SemiBold" panose="020B0200000000000000" pitchFamily="34" charset="-128"/>
                <a:ea typeface="Noto Sans JP SemiBold" panose="020B0200000000000000" pitchFamily="34" charset="-128"/>
              </a:rPr>
              <a:t>傾斜修復を含む</a:t>
            </a:r>
          </a:p>
        </p:txBody>
      </p:sp>
      <p:sp>
        <p:nvSpPr>
          <p:cNvPr id="58" name="正方形/長方形 57">
            <a:extLst>
              <a:ext uri="{FF2B5EF4-FFF2-40B4-BE49-F238E27FC236}">
                <a16:creationId xmlns:a16="http://schemas.microsoft.com/office/drawing/2014/main" id="{DA3B9CA2-E1E1-A103-FCAF-2CEC91AFD6DB}"/>
              </a:ext>
            </a:extLst>
          </p:cNvPr>
          <p:cNvSpPr/>
          <p:nvPr/>
        </p:nvSpPr>
        <p:spPr>
          <a:xfrm>
            <a:off x="4825672" y="4223938"/>
            <a:ext cx="1640021" cy="6746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83258609-ECC6-8675-B99A-B2186AAE8B68}"/>
              </a:ext>
            </a:extLst>
          </p:cNvPr>
          <p:cNvSpPr txBox="1"/>
          <p:nvPr/>
        </p:nvSpPr>
        <p:spPr>
          <a:xfrm>
            <a:off x="2321427" y="4168718"/>
            <a:ext cx="1793370" cy="353943"/>
          </a:xfrm>
          <a:prstGeom prst="rect">
            <a:avLst/>
          </a:prstGeom>
          <a:noFill/>
        </p:spPr>
        <p:txBody>
          <a:bodyPr wrap="square">
            <a:spAutoFit/>
          </a:bodyPr>
          <a:lstStyle/>
          <a:p>
            <a:r>
              <a:rPr lang="ja-JP" altLang="en-US" sz="1700" b="1">
                <a:solidFill>
                  <a:schemeClr val="bg1"/>
                </a:solidFill>
                <a:latin typeface="Noto Sans JP SemiBold" panose="020B0200000000000000" pitchFamily="34" charset="-128"/>
                <a:ea typeface="Noto Sans JP SemiBold" panose="020B0200000000000000" pitchFamily="34" charset="-128"/>
              </a:rPr>
              <a:t>補強計画作成</a:t>
            </a:r>
            <a:endParaRPr lang="ja-JP" altLang="en-US" sz="1300" b="1">
              <a:solidFill>
                <a:schemeClr val="bg1"/>
              </a:solidFill>
              <a:latin typeface="Noto Sans JP SemiBold" panose="020B0200000000000000" pitchFamily="34" charset="-128"/>
              <a:ea typeface="Noto Sans JP SemiBold" panose="020B0200000000000000" pitchFamily="34" charset="-128"/>
            </a:endParaRPr>
          </a:p>
        </p:txBody>
      </p:sp>
      <p:sp>
        <p:nvSpPr>
          <p:cNvPr id="51" name="テキスト ボックス 50">
            <a:extLst>
              <a:ext uri="{FF2B5EF4-FFF2-40B4-BE49-F238E27FC236}">
                <a16:creationId xmlns:a16="http://schemas.microsoft.com/office/drawing/2014/main" id="{A98F413B-09D3-0791-9B1C-35F2FBA7DD76}"/>
              </a:ext>
            </a:extLst>
          </p:cNvPr>
          <p:cNvSpPr txBox="1"/>
          <p:nvPr/>
        </p:nvSpPr>
        <p:spPr>
          <a:xfrm>
            <a:off x="4968137" y="4286961"/>
            <a:ext cx="1309812" cy="553998"/>
          </a:xfrm>
          <a:prstGeom prst="rect">
            <a:avLst/>
          </a:prstGeom>
          <a:noFill/>
        </p:spPr>
        <p:txBody>
          <a:bodyPr wrap="square">
            <a:spAutoFit/>
          </a:bodyPr>
          <a:lstStyle/>
          <a:p>
            <a:pPr algn="ctr"/>
            <a:r>
              <a:rPr lang="en-US" altLang="ja-JP" sz="1700" b="1" dirty="0">
                <a:solidFill>
                  <a:schemeClr val="tx1"/>
                </a:solidFill>
                <a:latin typeface="Noto Sans JP SemiBold" panose="020B0200000000000000" pitchFamily="34" charset="-128"/>
                <a:ea typeface="Noto Sans JP SemiBold" panose="020B0200000000000000" pitchFamily="34" charset="-128"/>
              </a:rPr>
              <a:t>210</a:t>
            </a:r>
            <a:r>
              <a:rPr lang="ja-JP" altLang="en-US" sz="1700" b="1">
                <a:solidFill>
                  <a:schemeClr val="tx1"/>
                </a:solidFill>
                <a:latin typeface="Noto Sans JP SemiBold" panose="020B0200000000000000" pitchFamily="34" charset="-128"/>
                <a:ea typeface="Noto Sans JP SemiBold" panose="020B0200000000000000" pitchFamily="34" charset="-128"/>
              </a:rPr>
              <a:t>万円</a:t>
            </a:r>
          </a:p>
          <a:p>
            <a:pPr algn="ctr"/>
            <a:r>
              <a:rPr lang="ja-JP" altLang="en-US" sz="1300" b="1">
                <a:solidFill>
                  <a:schemeClr val="tx1"/>
                </a:solidFill>
                <a:latin typeface="Noto Sans JP SemiBold" panose="020B0200000000000000" pitchFamily="34" charset="-128"/>
                <a:ea typeface="Noto Sans JP SemiBold" panose="020B0200000000000000" pitchFamily="34" charset="-128"/>
              </a:rPr>
              <a:t>（定額</a:t>
            </a:r>
            <a:r>
              <a:rPr lang="en-US" altLang="ja-JP" sz="1300" b="1" dirty="0">
                <a:solidFill>
                  <a:schemeClr val="tx1"/>
                </a:solidFill>
                <a:latin typeface="Noto Sans JP SemiBold" panose="020B0200000000000000" pitchFamily="34" charset="-128"/>
                <a:ea typeface="Noto Sans JP SemiBold" panose="020B0200000000000000" pitchFamily="34" charset="-128"/>
              </a:rPr>
              <a:t>10/10</a:t>
            </a:r>
            <a:r>
              <a:rPr lang="ja-JP" altLang="en-US" sz="1300" b="1">
                <a:solidFill>
                  <a:schemeClr val="tx1"/>
                </a:solidFill>
                <a:latin typeface="Noto Sans JP SemiBold" panose="020B0200000000000000" pitchFamily="34" charset="-128"/>
                <a:ea typeface="Noto Sans JP SemiBold" panose="020B0200000000000000" pitchFamily="34" charset="-128"/>
              </a:rPr>
              <a:t>）</a:t>
            </a:r>
          </a:p>
        </p:txBody>
      </p:sp>
      <p:sp>
        <p:nvSpPr>
          <p:cNvPr id="202" name="角丸四角形 201">
            <a:extLst>
              <a:ext uri="{FF2B5EF4-FFF2-40B4-BE49-F238E27FC236}">
                <a16:creationId xmlns:a16="http://schemas.microsoft.com/office/drawing/2014/main" id="{64645C65-0659-0CFD-6D2C-7674B1347223}"/>
              </a:ext>
            </a:extLst>
          </p:cNvPr>
          <p:cNvSpPr/>
          <p:nvPr/>
        </p:nvSpPr>
        <p:spPr>
          <a:xfrm>
            <a:off x="2696462" y="5097267"/>
            <a:ext cx="5447807" cy="224422"/>
          </a:xfrm>
          <a:prstGeom prst="roundRect">
            <a:avLst>
              <a:gd name="adj" fmla="val 50000"/>
            </a:avLst>
          </a:prstGeom>
          <a:solidFill>
            <a:srgbClr val="A8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latin typeface="Noto Sans JP Medium" panose="020B0200000000000000" pitchFamily="34" charset="-128"/>
                <a:ea typeface="Noto Sans JP Medium" panose="020B0200000000000000" pitchFamily="34" charset="-128"/>
              </a:rPr>
              <a:t>補助額をさらに上乗せしている市町があるため、詳しくは各市町にお問い合わせください</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150F2135-6B0B-6E62-B813-8E2712D6CE69}"/>
              </a:ext>
            </a:extLst>
          </p:cNvPr>
          <p:cNvGrpSpPr/>
          <p:nvPr/>
        </p:nvGrpSpPr>
        <p:grpSpPr>
          <a:xfrm>
            <a:off x="0" y="0"/>
            <a:ext cx="12192000" cy="1276350"/>
            <a:chOff x="0" y="0"/>
            <a:chExt cx="12192000" cy="1276350"/>
          </a:xfrm>
        </p:grpSpPr>
        <p:grpSp>
          <p:nvGrpSpPr>
            <p:cNvPr id="3" name="Google Shape;93;p2">
              <a:extLst>
                <a:ext uri="{FF2B5EF4-FFF2-40B4-BE49-F238E27FC236}">
                  <a16:creationId xmlns:a16="http://schemas.microsoft.com/office/drawing/2014/main" id="{CEAD43F4-8853-1E2C-F4F9-08CC6A1ADE66}"/>
                </a:ext>
              </a:extLst>
            </p:cNvPr>
            <p:cNvGrpSpPr/>
            <p:nvPr/>
          </p:nvGrpSpPr>
          <p:grpSpPr>
            <a:xfrm>
              <a:off x="0" y="0"/>
              <a:ext cx="12192000" cy="1276350"/>
              <a:chOff x="0" y="-1534249"/>
              <a:chExt cx="12192000" cy="1276350"/>
            </a:xfrm>
          </p:grpSpPr>
          <p:pic>
            <p:nvPicPr>
              <p:cNvPr id="8" name="Google Shape;94;p2">
                <a:extLst>
                  <a:ext uri="{FF2B5EF4-FFF2-40B4-BE49-F238E27FC236}">
                    <a16:creationId xmlns:a16="http://schemas.microsoft.com/office/drawing/2014/main" id="{C3F36AB7-4749-AB05-2E68-6BDD4015DA4A}"/>
                  </a:ext>
                </a:extLst>
              </p:cNvPr>
              <p:cNvPicPr preferRelativeResize="0"/>
              <p:nvPr/>
            </p:nvPicPr>
            <p:blipFill rotWithShape="1">
              <a:blip r:embed="rId3">
                <a:alphaModFix/>
              </a:blip>
              <a:srcRect/>
              <a:stretch/>
            </p:blipFill>
            <p:spPr>
              <a:xfrm>
                <a:off x="0" y="-1534249"/>
                <a:ext cx="12192000" cy="1276350"/>
              </a:xfrm>
              <a:prstGeom prst="rect">
                <a:avLst/>
              </a:prstGeom>
              <a:noFill/>
              <a:ln>
                <a:noFill/>
              </a:ln>
            </p:spPr>
          </p:pic>
          <p:pic>
            <p:nvPicPr>
              <p:cNvPr id="9" name="Google Shape;95;p2" descr="挿絵 が含まれている画像&#10;&#10;自動的に生成された説明">
                <a:extLst>
                  <a:ext uri="{FF2B5EF4-FFF2-40B4-BE49-F238E27FC236}">
                    <a16:creationId xmlns:a16="http://schemas.microsoft.com/office/drawing/2014/main" id="{A31FA713-594C-EA2C-0893-05116A118DC3}"/>
                  </a:ext>
                </a:extLst>
              </p:cNvPr>
              <p:cNvPicPr preferRelativeResize="0"/>
              <p:nvPr/>
            </p:nvPicPr>
            <p:blipFill rotWithShape="1">
              <a:blip r:embed="rId4">
                <a:alphaModFix/>
              </a:blip>
              <a:srcRect/>
              <a:stretch/>
            </p:blipFill>
            <p:spPr>
              <a:xfrm>
                <a:off x="0" y="-1534249"/>
                <a:ext cx="1911350" cy="1276350"/>
              </a:xfrm>
              <a:prstGeom prst="rect">
                <a:avLst/>
              </a:prstGeom>
              <a:noFill/>
              <a:ln>
                <a:noFill/>
              </a:ln>
            </p:spPr>
          </p:pic>
        </p:grpSp>
        <p:grpSp>
          <p:nvGrpSpPr>
            <p:cNvPr id="4" name="グループ化 3">
              <a:extLst>
                <a:ext uri="{FF2B5EF4-FFF2-40B4-BE49-F238E27FC236}">
                  <a16:creationId xmlns:a16="http://schemas.microsoft.com/office/drawing/2014/main" id="{B23482DB-B961-43B8-765C-353EA5EA6CF8}"/>
                </a:ext>
              </a:extLst>
            </p:cNvPr>
            <p:cNvGrpSpPr/>
            <p:nvPr/>
          </p:nvGrpSpPr>
          <p:grpSpPr>
            <a:xfrm>
              <a:off x="1937381" y="250859"/>
              <a:ext cx="9621207" cy="893673"/>
              <a:chOff x="1937381" y="250859"/>
              <a:chExt cx="9621207" cy="893673"/>
            </a:xfrm>
          </p:grpSpPr>
          <p:sp>
            <p:nvSpPr>
              <p:cNvPr id="5" name="Google Shape;99;p2">
                <a:extLst>
                  <a:ext uri="{FF2B5EF4-FFF2-40B4-BE49-F238E27FC236}">
                    <a16:creationId xmlns:a16="http://schemas.microsoft.com/office/drawing/2014/main" id="{963118EC-F3F3-9F69-8ECB-C78450A2A0A4}"/>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6" name="Google Shape;100;p2">
                <a:extLst>
                  <a:ext uri="{FF2B5EF4-FFF2-40B4-BE49-F238E27FC236}">
                    <a16:creationId xmlns:a16="http://schemas.microsoft.com/office/drawing/2014/main" id="{AC69361A-1050-B208-105E-214DACB24B14}"/>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7" name="Google Shape;101;p2">
                <a:extLst>
                  <a:ext uri="{FF2B5EF4-FFF2-40B4-BE49-F238E27FC236}">
                    <a16:creationId xmlns:a16="http://schemas.microsoft.com/office/drawing/2014/main" id="{3D7380B6-B727-380A-F6B5-0C5844F2069C}"/>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家の中の危険をなくそう</a:t>
                </a:r>
              </a:p>
            </p:txBody>
          </p:sp>
        </p:grpSp>
      </p:grpSp>
      <p:sp>
        <p:nvSpPr>
          <p:cNvPr id="10" name="テキスト ボックス 9">
            <a:extLst>
              <a:ext uri="{FF2B5EF4-FFF2-40B4-BE49-F238E27FC236}">
                <a16:creationId xmlns:a16="http://schemas.microsoft.com/office/drawing/2014/main" id="{7B62AEE7-594A-5421-2E06-6D8CABCE0BAB}"/>
              </a:ext>
            </a:extLst>
          </p:cNvPr>
          <p:cNvSpPr txBox="1"/>
          <p:nvPr/>
        </p:nvSpPr>
        <p:spPr>
          <a:xfrm>
            <a:off x="545802" y="1567809"/>
            <a:ext cx="7578000" cy="746038"/>
          </a:xfrm>
          <a:prstGeom prst="rect">
            <a:avLst/>
          </a:prstGeom>
          <a:noFill/>
        </p:spPr>
        <p:txBody>
          <a:bodyPr wrap="square" rtlCol="0">
            <a:spAutoFit/>
          </a:bodyPr>
          <a:lstStyle/>
          <a:p>
            <a:pPr>
              <a:lnSpc>
                <a:spcPct val="110000"/>
              </a:lnSpc>
            </a:pPr>
            <a:r>
              <a:rPr kumimoji="1" lang="ja-JP" altLang="en-US" sz="2000" b="1">
                <a:latin typeface="Noto Sans JP SemiBold" panose="020B0200000000000000" pitchFamily="34" charset="-128"/>
                <a:ea typeface="Noto Sans JP SemiBold" panose="020B0200000000000000" pitchFamily="34" charset="-128"/>
              </a:rPr>
              <a:t>地震の揺れで家具が倒れると、けがや避難の妨げになることも。</a:t>
            </a:r>
          </a:p>
          <a:p>
            <a:pPr>
              <a:lnSpc>
                <a:spcPct val="110000"/>
              </a:lnSpc>
            </a:pPr>
            <a:r>
              <a:rPr kumimoji="1" lang="ja-JP" altLang="en-US" sz="2000" b="1">
                <a:latin typeface="Noto Sans JP SemiBold" panose="020B0200000000000000" pitchFamily="34" charset="-128"/>
                <a:ea typeface="Noto Sans JP SemiBold" panose="020B0200000000000000" pitchFamily="34" charset="-128"/>
              </a:rPr>
              <a:t>家具を固定して安全を確保しましょう。</a:t>
            </a:r>
            <a:endParaRPr kumimoji="1" lang="ja-JP" altLang="en-US" sz="2000" b="1" dirty="0">
              <a:latin typeface="Noto Sans JP SemiBold" panose="020B0200000000000000" pitchFamily="34" charset="-128"/>
              <a:ea typeface="Noto Sans JP SemiBold" panose="020B0200000000000000" pitchFamily="34" charset="-128"/>
            </a:endParaRPr>
          </a:p>
        </p:txBody>
      </p:sp>
      <p:pic>
        <p:nvPicPr>
          <p:cNvPr id="13" name="図 12">
            <a:extLst>
              <a:ext uri="{FF2B5EF4-FFF2-40B4-BE49-F238E27FC236}">
                <a16:creationId xmlns:a16="http://schemas.microsoft.com/office/drawing/2014/main" id="{F6F2D508-07E7-AB67-EF1E-64248BEF83BA}"/>
              </a:ext>
            </a:extLst>
          </p:cNvPr>
          <p:cNvPicPr>
            <a:picLocks noChangeAspect="1"/>
          </p:cNvPicPr>
          <p:nvPr/>
        </p:nvPicPr>
        <p:blipFill>
          <a:blip r:embed="rId5"/>
          <a:stretch>
            <a:fillRect/>
          </a:stretch>
        </p:blipFill>
        <p:spPr>
          <a:xfrm>
            <a:off x="8231188" y="1566390"/>
            <a:ext cx="3327400" cy="1060450"/>
          </a:xfrm>
          <a:prstGeom prst="rect">
            <a:avLst/>
          </a:prstGeom>
        </p:spPr>
      </p:pic>
      <p:sp>
        <p:nvSpPr>
          <p:cNvPr id="12" name="テキスト ボックス 11">
            <a:extLst>
              <a:ext uri="{FF2B5EF4-FFF2-40B4-BE49-F238E27FC236}">
                <a16:creationId xmlns:a16="http://schemas.microsoft.com/office/drawing/2014/main" id="{AE8F6232-D022-CDDC-AB59-2D59A30EEA50}"/>
              </a:ext>
            </a:extLst>
          </p:cNvPr>
          <p:cNvSpPr txBox="1"/>
          <p:nvPr/>
        </p:nvSpPr>
        <p:spPr>
          <a:xfrm>
            <a:off x="8346963" y="1695748"/>
            <a:ext cx="3226777" cy="738472"/>
          </a:xfrm>
          <a:prstGeom prst="rect">
            <a:avLst/>
          </a:prstGeom>
          <a:noFill/>
        </p:spPr>
        <p:txBody>
          <a:bodyPr wrap="square" rtlCol="0">
            <a:spAutoFit/>
          </a:bodyPr>
          <a:lstStyle/>
          <a:p>
            <a:pPr>
              <a:lnSpc>
                <a:spcPct val="120000"/>
              </a:lnSpc>
            </a:pPr>
            <a:r>
              <a:rPr kumimoji="1" lang="es-419" altLang="ja-JP" sz="1200" b="1" dirty="0">
                <a:solidFill>
                  <a:srgbClr val="ED6D0F"/>
                </a:solidFill>
                <a:latin typeface="Noto Sans JP SemiBold" panose="020B0200000000000000" pitchFamily="34" charset="-128"/>
                <a:ea typeface="Noto Sans JP SemiBold" panose="020B0200000000000000" pitchFamily="34" charset="-128"/>
              </a:rPr>
              <a:t>L</a:t>
            </a:r>
            <a:r>
              <a:rPr kumimoji="1" lang="ja-JP" altLang="en-US" sz="1200" b="1">
                <a:solidFill>
                  <a:srgbClr val="ED6D0F"/>
                </a:solidFill>
                <a:latin typeface="Noto Sans JP SemiBold" panose="020B0200000000000000" pitchFamily="34" charset="-128"/>
                <a:ea typeface="Noto Sans JP SemiBold" panose="020B0200000000000000" pitchFamily="34" charset="-128"/>
              </a:rPr>
              <a:t>型金具を下向き</a:t>
            </a:r>
            <a:r>
              <a:rPr kumimoji="1" lang="ja-JP" altLang="en-US" sz="1200" b="1">
                <a:latin typeface="Noto Sans JP SemiBold" panose="020B0200000000000000" pitchFamily="34" charset="-128"/>
                <a:ea typeface="Noto Sans JP SemiBold" panose="020B0200000000000000" pitchFamily="34" charset="-128"/>
              </a:rPr>
              <a:t>に取り付ける方法が</a:t>
            </a:r>
            <a:r>
              <a:rPr kumimoji="1" lang="ja-JP" altLang="en-US" sz="1200" b="1">
                <a:solidFill>
                  <a:srgbClr val="ED6D0F"/>
                </a:solidFill>
                <a:latin typeface="Noto Sans JP SemiBold" panose="020B0200000000000000" pitchFamily="34" charset="-128"/>
                <a:ea typeface="Noto Sans JP SemiBold" panose="020B0200000000000000" pitchFamily="34" charset="-128"/>
              </a:rPr>
              <a:t>効果大</a:t>
            </a:r>
          </a:p>
          <a:p>
            <a:pPr>
              <a:lnSpc>
                <a:spcPct val="120000"/>
              </a:lnSpc>
            </a:pPr>
            <a:r>
              <a:rPr kumimoji="1" lang="ja-JP" altLang="en-US" sz="1200" b="1">
                <a:latin typeface="Noto Sans JP SemiBold" panose="020B0200000000000000" pitchFamily="34" charset="-128"/>
                <a:ea typeface="Noto Sans JP SemiBold" panose="020B0200000000000000" pitchFamily="34" charset="-128"/>
              </a:rPr>
              <a:t>壁に穴を開けらあれない場合は、</a:t>
            </a:r>
          </a:p>
          <a:p>
            <a:pPr>
              <a:lnSpc>
                <a:spcPct val="120000"/>
              </a:lnSpc>
            </a:pPr>
            <a:r>
              <a:rPr kumimoji="1" lang="ja-JP" altLang="en-US" sz="1200" b="1">
                <a:solidFill>
                  <a:srgbClr val="ED6D0F"/>
                </a:solidFill>
                <a:latin typeface="Noto Sans JP SemiBold" panose="020B0200000000000000" pitchFamily="34" charset="-128"/>
                <a:ea typeface="Noto Sans JP SemiBold" panose="020B0200000000000000" pitchFamily="34" charset="-128"/>
              </a:rPr>
              <a:t>ポール（つっぱり棒）＋ストッパー方式</a:t>
            </a:r>
            <a:r>
              <a:rPr kumimoji="1" lang="ja-JP" altLang="en-US" sz="1200" b="1">
                <a:latin typeface="Noto Sans JP SemiBold" panose="020B0200000000000000" pitchFamily="34" charset="-128"/>
                <a:ea typeface="Noto Sans JP SemiBold" panose="020B0200000000000000" pitchFamily="34" charset="-128"/>
              </a:rPr>
              <a:t>も</a:t>
            </a:r>
          </a:p>
        </p:txBody>
      </p:sp>
      <p:pic>
        <p:nvPicPr>
          <p:cNvPr id="15" name="図 14">
            <a:extLst>
              <a:ext uri="{FF2B5EF4-FFF2-40B4-BE49-F238E27FC236}">
                <a16:creationId xmlns:a16="http://schemas.microsoft.com/office/drawing/2014/main" id="{AD508296-A34A-73A3-1795-27FFDC604934}"/>
              </a:ext>
            </a:extLst>
          </p:cNvPr>
          <p:cNvPicPr>
            <a:picLocks noChangeAspect="1"/>
          </p:cNvPicPr>
          <p:nvPr/>
        </p:nvPicPr>
        <p:blipFill>
          <a:blip r:embed="rId6"/>
          <a:stretch>
            <a:fillRect/>
          </a:stretch>
        </p:blipFill>
        <p:spPr>
          <a:xfrm>
            <a:off x="636588" y="2593975"/>
            <a:ext cx="10922000" cy="3625850"/>
          </a:xfrm>
          <a:prstGeom prst="rect">
            <a:avLst/>
          </a:prstGeom>
        </p:spPr>
      </p:pic>
      <p:sp>
        <p:nvSpPr>
          <p:cNvPr id="17" name="テキスト ボックス 16">
            <a:extLst>
              <a:ext uri="{FF2B5EF4-FFF2-40B4-BE49-F238E27FC236}">
                <a16:creationId xmlns:a16="http://schemas.microsoft.com/office/drawing/2014/main" id="{76494CED-F07B-5F21-A77D-CBE30AD7589C}"/>
              </a:ext>
            </a:extLst>
          </p:cNvPr>
          <p:cNvSpPr txBox="1"/>
          <p:nvPr/>
        </p:nvSpPr>
        <p:spPr>
          <a:xfrm>
            <a:off x="10111208" y="6261518"/>
            <a:ext cx="1577437" cy="230832"/>
          </a:xfrm>
          <a:prstGeom prst="rect">
            <a:avLst/>
          </a:prstGeom>
          <a:noFill/>
        </p:spPr>
        <p:txBody>
          <a:bodyPr wrap="square">
            <a:spAutoFit/>
          </a:bodyPr>
          <a:lstStyle/>
          <a:p>
            <a:r>
              <a:rPr lang="ja-JP" altLang="en-US" sz="900"/>
              <a:t>©NPO法人プラス・アーツ</a:t>
            </a:r>
          </a:p>
        </p:txBody>
      </p:sp>
      <p:sp>
        <p:nvSpPr>
          <p:cNvPr id="18" name="Google Shape;99;p2">
            <a:extLst>
              <a:ext uri="{FF2B5EF4-FFF2-40B4-BE49-F238E27FC236}">
                <a16:creationId xmlns:a16="http://schemas.microsoft.com/office/drawing/2014/main" id="{452355A9-E535-2667-D776-7A1619C86D4C}"/>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16</a:t>
            </a:r>
            <a:endParaRPr sz="1000" dirty="0">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03141AC1-4D7D-84D7-81AA-DBCCE631C818}"/>
              </a:ext>
            </a:extLst>
          </p:cNvPr>
          <p:cNvGrpSpPr/>
          <p:nvPr/>
        </p:nvGrpSpPr>
        <p:grpSpPr>
          <a:xfrm>
            <a:off x="0" y="0"/>
            <a:ext cx="12192000" cy="1276350"/>
            <a:chOff x="0" y="0"/>
            <a:chExt cx="12192000" cy="1276350"/>
          </a:xfrm>
        </p:grpSpPr>
        <p:grpSp>
          <p:nvGrpSpPr>
            <p:cNvPr id="3" name="Google Shape;93;p2">
              <a:extLst>
                <a:ext uri="{FF2B5EF4-FFF2-40B4-BE49-F238E27FC236}">
                  <a16:creationId xmlns:a16="http://schemas.microsoft.com/office/drawing/2014/main" id="{C3A42AE4-209D-1F82-2FDE-6EEAF7FBFD86}"/>
                </a:ext>
              </a:extLst>
            </p:cNvPr>
            <p:cNvGrpSpPr/>
            <p:nvPr/>
          </p:nvGrpSpPr>
          <p:grpSpPr>
            <a:xfrm>
              <a:off x="0" y="0"/>
              <a:ext cx="12192000" cy="1276350"/>
              <a:chOff x="0" y="-1534249"/>
              <a:chExt cx="12192000" cy="1276350"/>
            </a:xfrm>
          </p:grpSpPr>
          <p:pic>
            <p:nvPicPr>
              <p:cNvPr id="8" name="Google Shape;94;p2">
                <a:extLst>
                  <a:ext uri="{FF2B5EF4-FFF2-40B4-BE49-F238E27FC236}">
                    <a16:creationId xmlns:a16="http://schemas.microsoft.com/office/drawing/2014/main" id="{98FCB7BC-4270-6F57-260E-19564B34DF95}"/>
                  </a:ext>
                </a:extLst>
              </p:cNvPr>
              <p:cNvPicPr preferRelativeResize="0"/>
              <p:nvPr/>
            </p:nvPicPr>
            <p:blipFill rotWithShape="1">
              <a:blip r:embed="rId3">
                <a:alphaModFix/>
              </a:blip>
              <a:srcRect/>
              <a:stretch/>
            </p:blipFill>
            <p:spPr>
              <a:xfrm>
                <a:off x="0" y="-1534249"/>
                <a:ext cx="12192000" cy="1276350"/>
              </a:xfrm>
              <a:prstGeom prst="rect">
                <a:avLst/>
              </a:prstGeom>
              <a:noFill/>
              <a:ln>
                <a:noFill/>
              </a:ln>
            </p:spPr>
          </p:pic>
          <p:pic>
            <p:nvPicPr>
              <p:cNvPr id="9" name="Google Shape;95;p2" descr="挿絵 が含まれている画像&#10;&#10;自動的に生成された説明">
                <a:extLst>
                  <a:ext uri="{FF2B5EF4-FFF2-40B4-BE49-F238E27FC236}">
                    <a16:creationId xmlns:a16="http://schemas.microsoft.com/office/drawing/2014/main" id="{B409D3FD-86CA-1188-C9DE-F99D91799FD9}"/>
                  </a:ext>
                </a:extLst>
              </p:cNvPr>
              <p:cNvPicPr preferRelativeResize="0"/>
              <p:nvPr/>
            </p:nvPicPr>
            <p:blipFill rotWithShape="1">
              <a:blip r:embed="rId4">
                <a:alphaModFix/>
              </a:blip>
              <a:srcRect/>
              <a:stretch/>
            </p:blipFill>
            <p:spPr>
              <a:xfrm>
                <a:off x="0" y="-1534249"/>
                <a:ext cx="1911350" cy="1276350"/>
              </a:xfrm>
              <a:prstGeom prst="rect">
                <a:avLst/>
              </a:prstGeom>
              <a:noFill/>
              <a:ln>
                <a:noFill/>
              </a:ln>
            </p:spPr>
          </p:pic>
        </p:grpSp>
        <p:grpSp>
          <p:nvGrpSpPr>
            <p:cNvPr id="4" name="グループ化 3">
              <a:extLst>
                <a:ext uri="{FF2B5EF4-FFF2-40B4-BE49-F238E27FC236}">
                  <a16:creationId xmlns:a16="http://schemas.microsoft.com/office/drawing/2014/main" id="{9A39072B-1D32-9402-3B42-45DCAEA2F11C}"/>
                </a:ext>
              </a:extLst>
            </p:cNvPr>
            <p:cNvGrpSpPr/>
            <p:nvPr/>
          </p:nvGrpSpPr>
          <p:grpSpPr>
            <a:xfrm>
              <a:off x="1937381" y="250859"/>
              <a:ext cx="9621207" cy="893673"/>
              <a:chOff x="1937381" y="250859"/>
              <a:chExt cx="9621207" cy="893673"/>
            </a:xfrm>
          </p:grpSpPr>
          <p:sp>
            <p:nvSpPr>
              <p:cNvPr id="5" name="Google Shape;99;p2">
                <a:extLst>
                  <a:ext uri="{FF2B5EF4-FFF2-40B4-BE49-F238E27FC236}">
                    <a16:creationId xmlns:a16="http://schemas.microsoft.com/office/drawing/2014/main" id="{4B354839-9A5F-4EC8-44FA-2A07377EF772}"/>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6" name="Google Shape;100;p2">
                <a:extLst>
                  <a:ext uri="{FF2B5EF4-FFF2-40B4-BE49-F238E27FC236}">
                    <a16:creationId xmlns:a16="http://schemas.microsoft.com/office/drawing/2014/main" id="{4C3983E2-D629-F3D0-28E4-96A68F581519}"/>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7" name="Google Shape;101;p2">
                <a:extLst>
                  <a:ext uri="{FF2B5EF4-FFF2-40B4-BE49-F238E27FC236}">
                    <a16:creationId xmlns:a16="http://schemas.microsoft.com/office/drawing/2014/main" id="{E57E56E7-7F19-CBC8-7970-8659BA12C2AC}"/>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感震ブレーカーの設置に対する補助制度</a:t>
                </a:r>
              </a:p>
            </p:txBody>
          </p:sp>
        </p:grpSp>
      </p:grpSp>
      <p:sp>
        <p:nvSpPr>
          <p:cNvPr id="10" name="テキスト ボックス 9">
            <a:extLst>
              <a:ext uri="{FF2B5EF4-FFF2-40B4-BE49-F238E27FC236}">
                <a16:creationId xmlns:a16="http://schemas.microsoft.com/office/drawing/2014/main" id="{2DE3DBE4-88D0-38D0-C085-C71167A65982}"/>
              </a:ext>
            </a:extLst>
          </p:cNvPr>
          <p:cNvSpPr txBox="1"/>
          <p:nvPr/>
        </p:nvSpPr>
        <p:spPr>
          <a:xfrm>
            <a:off x="545802" y="1567809"/>
            <a:ext cx="7524772" cy="1423147"/>
          </a:xfrm>
          <a:prstGeom prst="rect">
            <a:avLst/>
          </a:prstGeom>
          <a:noFill/>
        </p:spPr>
        <p:txBody>
          <a:bodyPr wrap="square" rtlCol="0">
            <a:spAutoFit/>
          </a:bodyPr>
          <a:lstStyle/>
          <a:p>
            <a:pPr>
              <a:lnSpc>
                <a:spcPct val="110000"/>
              </a:lnSpc>
            </a:pPr>
            <a:r>
              <a:rPr kumimoji="1" lang="ja-JP" altLang="en-US" sz="2000" b="1">
                <a:latin typeface="Noto Sans JP SemiBold" panose="020B0200000000000000" pitchFamily="34" charset="-128"/>
                <a:ea typeface="Noto Sans JP SemiBold" panose="020B0200000000000000" pitchFamily="34" charset="-128"/>
              </a:rPr>
              <a:t>住宅における感震ブレーカーは地震の揺れを感知し、</a:t>
            </a:r>
          </a:p>
          <a:p>
            <a:pPr>
              <a:lnSpc>
                <a:spcPct val="110000"/>
              </a:lnSpc>
            </a:pPr>
            <a:r>
              <a:rPr kumimoji="1" lang="ja-JP" altLang="en-US" sz="2000" b="1">
                <a:latin typeface="Noto Sans JP SemiBold" panose="020B0200000000000000" pitchFamily="34" charset="-128"/>
                <a:ea typeface="Noto Sans JP SemiBold" panose="020B0200000000000000" pitchFamily="34" charset="-128"/>
              </a:rPr>
              <a:t>自動的に電気を止めて、火災を防ぎます。</a:t>
            </a:r>
          </a:p>
          <a:p>
            <a:pPr>
              <a:lnSpc>
                <a:spcPct val="110000"/>
              </a:lnSpc>
            </a:pPr>
            <a:r>
              <a:rPr kumimoji="1" lang="ja-JP" altLang="en-US" sz="2000" b="1">
                <a:latin typeface="Noto Sans JP SemiBold" panose="020B0200000000000000" pitchFamily="34" charset="-128"/>
                <a:ea typeface="Noto Sans JP SemiBold" panose="020B0200000000000000" pitchFamily="34" charset="-128"/>
              </a:rPr>
              <a:t>石川県では、住宅における感震ブレーカーの購入・設置に</a:t>
            </a:r>
            <a:endParaRPr kumimoji="1" lang="en-US" altLang="ja-JP" sz="2000" b="1" dirty="0">
              <a:latin typeface="Noto Sans JP SemiBold" panose="020B0200000000000000" pitchFamily="34" charset="-128"/>
              <a:ea typeface="Noto Sans JP SemiBold" panose="020B0200000000000000" pitchFamily="34" charset="-128"/>
            </a:endParaRPr>
          </a:p>
          <a:p>
            <a:pPr>
              <a:lnSpc>
                <a:spcPct val="110000"/>
              </a:lnSpc>
            </a:pPr>
            <a:r>
              <a:rPr kumimoji="1" lang="ja-JP" altLang="en-US" sz="2000" b="1">
                <a:latin typeface="Noto Sans JP SemiBold" panose="020B0200000000000000" pitchFamily="34" charset="-128"/>
                <a:ea typeface="Noto Sans JP SemiBold" panose="020B0200000000000000" pitchFamily="34" charset="-128"/>
              </a:rPr>
              <a:t>要する費用に対して、補助を実施しています。</a:t>
            </a:r>
          </a:p>
        </p:txBody>
      </p:sp>
      <p:pic>
        <p:nvPicPr>
          <p:cNvPr id="11" name="図 10">
            <a:extLst>
              <a:ext uri="{FF2B5EF4-FFF2-40B4-BE49-F238E27FC236}">
                <a16:creationId xmlns:a16="http://schemas.microsoft.com/office/drawing/2014/main" id="{A55E95AC-03D2-E2FE-831B-ADEDEDF5B6E0}"/>
              </a:ext>
            </a:extLst>
          </p:cNvPr>
          <p:cNvPicPr>
            <a:picLocks noChangeAspect="1"/>
          </p:cNvPicPr>
          <p:nvPr/>
        </p:nvPicPr>
        <p:blipFill>
          <a:blip r:embed="rId5"/>
          <a:stretch>
            <a:fillRect/>
          </a:stretch>
        </p:blipFill>
        <p:spPr>
          <a:xfrm>
            <a:off x="7169728" y="1339856"/>
            <a:ext cx="5384800" cy="1682750"/>
          </a:xfrm>
          <a:prstGeom prst="rect">
            <a:avLst/>
          </a:prstGeom>
        </p:spPr>
      </p:pic>
      <p:sp>
        <p:nvSpPr>
          <p:cNvPr id="15" name="テキスト ボックス 14">
            <a:extLst>
              <a:ext uri="{FF2B5EF4-FFF2-40B4-BE49-F238E27FC236}">
                <a16:creationId xmlns:a16="http://schemas.microsoft.com/office/drawing/2014/main" id="{40F20DC9-6F25-EF7F-7167-DF1DCDAC604E}"/>
              </a:ext>
            </a:extLst>
          </p:cNvPr>
          <p:cNvSpPr txBox="1"/>
          <p:nvPr/>
        </p:nvSpPr>
        <p:spPr>
          <a:xfrm>
            <a:off x="2195316" y="3344924"/>
            <a:ext cx="3404439" cy="323165"/>
          </a:xfrm>
          <a:prstGeom prst="rect">
            <a:avLst/>
          </a:prstGeom>
          <a:noFill/>
        </p:spPr>
        <p:txBody>
          <a:bodyPr wrap="square">
            <a:spAutoFit/>
          </a:bodyPr>
          <a:lstStyle/>
          <a:p>
            <a:r>
              <a:rPr lang="ja-JP" altLang="en-US" sz="1500" b="1" u="sng">
                <a:solidFill>
                  <a:srgbClr val="A8921D"/>
                </a:solidFill>
                <a:latin typeface="Noto Sans JP SemiBold" panose="020B0200000000000000" pitchFamily="34" charset="-128"/>
                <a:ea typeface="Noto Sans JP SemiBold" panose="020B0200000000000000" pitchFamily="34" charset="-128"/>
              </a:rPr>
              <a:t>下記①②においては新築住宅を含む</a:t>
            </a:r>
          </a:p>
        </p:txBody>
      </p:sp>
      <p:grpSp>
        <p:nvGrpSpPr>
          <p:cNvPr id="17" name="グループ化 16">
            <a:extLst>
              <a:ext uri="{FF2B5EF4-FFF2-40B4-BE49-F238E27FC236}">
                <a16:creationId xmlns:a16="http://schemas.microsoft.com/office/drawing/2014/main" id="{F64AF0ED-E89A-93E3-0C09-47E1C8D7CD42}"/>
              </a:ext>
            </a:extLst>
          </p:cNvPr>
          <p:cNvGrpSpPr/>
          <p:nvPr/>
        </p:nvGrpSpPr>
        <p:grpSpPr>
          <a:xfrm>
            <a:off x="635000" y="3340205"/>
            <a:ext cx="5854998" cy="1697590"/>
            <a:chOff x="635000" y="3340205"/>
            <a:chExt cx="5854998" cy="1697590"/>
          </a:xfrm>
        </p:grpSpPr>
        <p:sp>
          <p:nvSpPr>
            <p:cNvPr id="13" name="テキスト ボックス 12">
              <a:extLst>
                <a:ext uri="{FF2B5EF4-FFF2-40B4-BE49-F238E27FC236}">
                  <a16:creationId xmlns:a16="http://schemas.microsoft.com/office/drawing/2014/main" id="{478EA12C-A8B8-A6CB-AC85-237CF690B6AC}"/>
                </a:ext>
              </a:extLst>
            </p:cNvPr>
            <p:cNvSpPr txBox="1"/>
            <p:nvPr/>
          </p:nvSpPr>
          <p:spPr>
            <a:xfrm>
              <a:off x="635000" y="3690760"/>
              <a:ext cx="5854998" cy="1347035"/>
            </a:xfrm>
            <a:prstGeom prst="rect">
              <a:avLst/>
            </a:prstGeom>
            <a:noFill/>
          </p:spPr>
          <p:txBody>
            <a:bodyPr wrap="square" lIns="0">
              <a:spAutoFit/>
            </a:bodyPr>
            <a:lstStyle/>
            <a:p>
              <a:pPr>
                <a:lnSpc>
                  <a:spcPct val="150000"/>
                </a:lnSpc>
              </a:pPr>
              <a:r>
                <a:rPr lang="ja-JP" altLang="en-US">
                  <a:latin typeface="Noto Sans JP Medium" panose="020B0200000000000000" pitchFamily="34" charset="-128"/>
                  <a:ea typeface="Noto Sans JP Medium" panose="020B0200000000000000" pitchFamily="34" charset="-128"/>
                </a:rPr>
                <a:t>① 県内の戸建て住宅・共同住宅等に</a:t>
              </a:r>
              <a:r>
                <a:rPr lang="ja-JP" altLang="en-US" b="1">
                  <a:solidFill>
                    <a:srgbClr val="A8921D"/>
                  </a:solidFill>
                  <a:latin typeface="Noto Sans JP SemiBold" panose="020B0200000000000000" pitchFamily="34" charset="-128"/>
                  <a:ea typeface="Noto Sans JP SemiBold" panose="020B0200000000000000" pitchFamily="34" charset="-128"/>
                </a:rPr>
                <a:t>居住している方</a:t>
              </a:r>
              <a:r>
                <a:rPr lang="ja-JP" altLang="en-US">
                  <a:latin typeface="Noto Sans JP Medium" panose="020B0200000000000000" pitchFamily="34" charset="-128"/>
                  <a:ea typeface="Noto Sans JP Medium" panose="020B0200000000000000" pitchFamily="34" charset="-128"/>
                </a:rPr>
                <a:t>（各賃貸住宅含む）</a:t>
              </a:r>
            </a:p>
            <a:p>
              <a:pPr>
                <a:lnSpc>
                  <a:spcPct val="150000"/>
                </a:lnSpc>
              </a:pPr>
              <a:r>
                <a:rPr lang="ja-JP" altLang="en-US">
                  <a:latin typeface="Noto Sans JP Medium" panose="020B0200000000000000" pitchFamily="34" charset="-128"/>
                  <a:ea typeface="Noto Sans JP Medium" panose="020B0200000000000000" pitchFamily="34" charset="-128"/>
                </a:rPr>
                <a:t>② 賃貸住宅（戸建て住宅・共同住宅等含む）を</a:t>
              </a:r>
              <a:r>
                <a:rPr lang="ja-JP" altLang="en-US" b="1">
                  <a:solidFill>
                    <a:srgbClr val="A8921D"/>
                  </a:solidFill>
                  <a:latin typeface="Noto Sans JP SemiBold" panose="020B0200000000000000" pitchFamily="34" charset="-128"/>
                  <a:ea typeface="Noto Sans JP SemiBold" panose="020B0200000000000000" pitchFamily="34" charset="-128"/>
                </a:rPr>
                <a:t>所有する方</a:t>
              </a:r>
            </a:p>
            <a:p>
              <a:pPr>
                <a:lnSpc>
                  <a:spcPct val="150000"/>
                </a:lnSpc>
              </a:pPr>
              <a:r>
                <a:rPr lang="ja-JP" altLang="en-US">
                  <a:latin typeface="Noto Sans JP Medium" panose="020B0200000000000000" pitchFamily="34" charset="-128"/>
                  <a:ea typeface="Noto Sans JP Medium" panose="020B0200000000000000" pitchFamily="34" charset="-128"/>
                </a:rPr>
                <a:t>　 （県外に居住し、かつ県内に賃貸住宅を所有する方も対象とし、</a:t>
              </a:r>
            </a:p>
            <a:p>
              <a:pPr>
                <a:lnSpc>
                  <a:spcPct val="150000"/>
                </a:lnSpc>
              </a:pPr>
              <a:r>
                <a:rPr lang="ja-JP" altLang="en-US">
                  <a:latin typeface="Noto Sans JP Medium" panose="020B0200000000000000" pitchFamily="34" charset="-128"/>
                  <a:ea typeface="Noto Sans JP Medium" panose="020B0200000000000000" pitchFamily="34" charset="-128"/>
                </a:rPr>
                <a:t>　 管理会社を含む。原則、全戸に設置）</a:t>
              </a:r>
            </a:p>
          </p:txBody>
        </p:sp>
        <p:sp>
          <p:nvSpPr>
            <p:cNvPr id="16" name="正方形/長方形 15">
              <a:extLst>
                <a:ext uri="{FF2B5EF4-FFF2-40B4-BE49-F238E27FC236}">
                  <a16:creationId xmlns:a16="http://schemas.microsoft.com/office/drawing/2014/main" id="{CA4597D2-72BC-22C1-07E7-390B69CAEC8D}"/>
                </a:ext>
              </a:extLst>
            </p:cNvPr>
            <p:cNvSpPr/>
            <p:nvPr/>
          </p:nvSpPr>
          <p:spPr>
            <a:xfrm>
              <a:off x="635000" y="3340205"/>
              <a:ext cx="1473410" cy="350555"/>
            </a:xfrm>
            <a:prstGeom prst="rect">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latin typeface="Noto Sans JP SemiBold" panose="020B0200000000000000" pitchFamily="34" charset="-128"/>
                  <a:ea typeface="Noto Sans JP SemiBold" panose="020B0200000000000000" pitchFamily="34" charset="-128"/>
                </a:rPr>
                <a:t>補助対象者</a:t>
              </a:r>
            </a:p>
          </p:txBody>
        </p:sp>
      </p:grpSp>
      <p:grpSp>
        <p:nvGrpSpPr>
          <p:cNvPr id="18" name="グループ化 17">
            <a:extLst>
              <a:ext uri="{FF2B5EF4-FFF2-40B4-BE49-F238E27FC236}">
                <a16:creationId xmlns:a16="http://schemas.microsoft.com/office/drawing/2014/main" id="{3423E849-4067-7F7A-FAB2-55B8888FFE22}"/>
              </a:ext>
            </a:extLst>
          </p:cNvPr>
          <p:cNvGrpSpPr/>
          <p:nvPr/>
        </p:nvGrpSpPr>
        <p:grpSpPr>
          <a:xfrm>
            <a:off x="6547425" y="3340205"/>
            <a:ext cx="3331030" cy="1754594"/>
            <a:chOff x="634999" y="3340205"/>
            <a:chExt cx="3331030" cy="1754594"/>
          </a:xfrm>
        </p:grpSpPr>
        <p:sp>
          <p:nvSpPr>
            <p:cNvPr id="19" name="テキスト ボックス 18">
              <a:extLst>
                <a:ext uri="{FF2B5EF4-FFF2-40B4-BE49-F238E27FC236}">
                  <a16:creationId xmlns:a16="http://schemas.microsoft.com/office/drawing/2014/main" id="{20E69BA0-6328-B90B-CCDE-DEEB19D0ECA7}"/>
                </a:ext>
              </a:extLst>
            </p:cNvPr>
            <p:cNvSpPr txBox="1"/>
            <p:nvPr/>
          </p:nvSpPr>
          <p:spPr>
            <a:xfrm>
              <a:off x="634999" y="3690760"/>
              <a:ext cx="3331030" cy="1404039"/>
            </a:xfrm>
            <a:prstGeom prst="rect">
              <a:avLst/>
            </a:prstGeom>
            <a:noFill/>
          </p:spPr>
          <p:txBody>
            <a:bodyPr wrap="square" lIns="0">
              <a:spAutoFit/>
            </a:bodyPr>
            <a:lstStyle/>
            <a:p>
              <a:pPr>
                <a:lnSpc>
                  <a:spcPct val="150000"/>
                </a:lnSpc>
              </a:pPr>
              <a:r>
                <a:rPr lang="ja-JP" altLang="en-US" b="1" spc="-150">
                  <a:solidFill>
                    <a:srgbClr val="A8921D"/>
                  </a:solidFill>
                  <a:latin typeface="Noto Sans JP SemiBold" panose="020B0200000000000000" pitchFamily="34" charset="-128"/>
                  <a:ea typeface="Noto Sans JP SemiBold" panose="020B0200000000000000" pitchFamily="34" charset="-128"/>
                </a:rPr>
                <a:t>● 分電盤タイプ（内蔵型、後付型）</a:t>
              </a:r>
              <a:r>
                <a:rPr lang="en-US" altLang="ja-JP" sz="1000" b="1" spc="-150" dirty="0">
                  <a:solidFill>
                    <a:srgbClr val="A8921D"/>
                  </a:solidFill>
                  <a:latin typeface="Noto Sans JP SemiBold" panose="020B0200000000000000" pitchFamily="34" charset="-128"/>
                  <a:ea typeface="Noto Sans JP SemiBold" panose="020B0200000000000000" pitchFamily="34" charset="-128"/>
                </a:rPr>
                <a:t>※1</a:t>
              </a:r>
            </a:p>
            <a:p>
              <a:pPr>
                <a:lnSpc>
                  <a:spcPct val="150000"/>
                </a:lnSpc>
              </a:pPr>
              <a:r>
                <a:rPr lang="en-US" altLang="ja-JP" b="1" spc="-150" dirty="0">
                  <a:solidFill>
                    <a:srgbClr val="A8921D"/>
                  </a:solidFill>
                  <a:latin typeface="Noto Sans JP SemiBold" panose="020B0200000000000000" pitchFamily="34" charset="-128"/>
                  <a:ea typeface="Noto Sans JP SemiBold" panose="020B0200000000000000" pitchFamily="34" charset="-128"/>
                </a:rPr>
                <a:t>● </a:t>
              </a:r>
              <a:r>
                <a:rPr lang="ja-JP" altLang="en-US" b="1" spc="-150">
                  <a:solidFill>
                    <a:srgbClr val="A8921D"/>
                  </a:solidFill>
                  <a:latin typeface="Noto Sans JP SemiBold" panose="020B0200000000000000" pitchFamily="34" charset="-128"/>
                  <a:ea typeface="Noto Sans JP SemiBold" panose="020B0200000000000000" pitchFamily="34" charset="-128"/>
                </a:rPr>
                <a:t>コンセントタイプ</a:t>
              </a:r>
              <a:r>
                <a:rPr lang="en-US" altLang="ja-JP" sz="1000" b="1" spc="-150" dirty="0">
                  <a:solidFill>
                    <a:srgbClr val="A8921D"/>
                  </a:solidFill>
                  <a:latin typeface="Noto Sans JP SemiBold" panose="020B0200000000000000" pitchFamily="34" charset="-128"/>
                  <a:ea typeface="Noto Sans JP SemiBold" panose="020B0200000000000000" pitchFamily="34" charset="-128"/>
                </a:rPr>
                <a:t>※2</a:t>
              </a:r>
              <a:r>
                <a:rPr lang="ja-JP" altLang="en-US" b="1" spc="-150">
                  <a:solidFill>
                    <a:srgbClr val="A8921D"/>
                  </a:solidFill>
                  <a:latin typeface="Noto Sans JP SemiBold" panose="020B0200000000000000" pitchFamily="34" charset="-128"/>
                  <a:ea typeface="Noto Sans JP SemiBold" panose="020B0200000000000000" pitchFamily="34" charset="-128"/>
                </a:rPr>
                <a:t>　● 簡易タイプ</a:t>
              </a:r>
              <a:r>
                <a:rPr lang="en-US" altLang="ja-JP" sz="1000" b="1" spc="-150" dirty="0">
                  <a:solidFill>
                    <a:srgbClr val="A8921D"/>
                  </a:solidFill>
                  <a:latin typeface="Noto Sans JP SemiBold" panose="020B0200000000000000" pitchFamily="34" charset="-128"/>
                  <a:ea typeface="Noto Sans JP SemiBold" panose="020B0200000000000000" pitchFamily="34" charset="-128"/>
                </a:rPr>
                <a:t>※2</a:t>
              </a:r>
            </a:p>
            <a:p>
              <a:pPr>
                <a:lnSpc>
                  <a:spcPct val="150000"/>
                </a:lnSpc>
              </a:pPr>
              <a:r>
                <a:rPr lang="en-US" altLang="ja-JP" sz="1000" spc="-400" dirty="0">
                  <a:latin typeface="Noto Sans JP Medium" panose="020B0200000000000000" pitchFamily="34" charset="-128"/>
                  <a:ea typeface="Noto Sans JP Medium" panose="020B0200000000000000" pitchFamily="34" charset="-128"/>
                </a:rPr>
                <a:t>※</a:t>
              </a:r>
              <a:r>
                <a:rPr lang="ja-JP" altLang="en-US" sz="1000">
                  <a:latin typeface="Noto Sans JP Medium" panose="020B0200000000000000" pitchFamily="34" charset="-128"/>
                  <a:ea typeface="Noto Sans JP Medium" panose="020B0200000000000000" pitchFamily="34" charset="-128"/>
                </a:rPr>
                <a:t>「感震ブレーカー等の性能評価ガ</a:t>
              </a:r>
              <a:r>
                <a:rPr lang="ja-JP" altLang="en-US" sz="1000" spc="-150">
                  <a:latin typeface="Noto Sans JP Medium" panose="020B0200000000000000" pitchFamily="34" charset="-128"/>
                  <a:ea typeface="Noto Sans JP Medium" panose="020B0200000000000000" pitchFamily="34" charset="-128"/>
                </a:rPr>
                <a:t>イドライ</a:t>
              </a:r>
              <a:r>
                <a:rPr lang="ja-JP" altLang="en-US" sz="1000">
                  <a:latin typeface="Noto Sans JP Medium" panose="020B0200000000000000" pitchFamily="34" charset="-128"/>
                  <a:ea typeface="Noto Sans JP Medium" panose="020B0200000000000000" pitchFamily="34" charset="-128"/>
                </a:rPr>
                <a:t>ン</a:t>
              </a:r>
              <a:r>
                <a:rPr lang="en-US" altLang="ja-JP" sz="1000" dirty="0">
                  <a:latin typeface="Noto Sans JP Medium" panose="020B0200000000000000" pitchFamily="34" charset="-128"/>
                  <a:ea typeface="Noto Sans JP Medium" panose="020B0200000000000000" pitchFamily="34" charset="-128"/>
                </a:rPr>
                <a:t>(</a:t>
              </a:r>
              <a:r>
                <a:rPr lang="ja-JP" altLang="en-US" sz="1000">
                  <a:latin typeface="Noto Sans JP Medium" panose="020B0200000000000000" pitchFamily="34" charset="-128"/>
                  <a:ea typeface="Noto Sans JP Medium" panose="020B0200000000000000" pitchFamily="34" charset="-128"/>
                </a:rPr>
                <a:t>内閣府</a:t>
              </a:r>
              <a:r>
                <a:rPr lang="en-US" altLang="ja-JP" sz="1000" dirty="0">
                  <a:latin typeface="Noto Sans JP Medium" panose="020B0200000000000000" pitchFamily="34" charset="-128"/>
                  <a:ea typeface="Noto Sans JP Medium" panose="020B0200000000000000" pitchFamily="34" charset="-128"/>
                </a:rPr>
                <a:t>)</a:t>
              </a:r>
              <a:r>
                <a:rPr lang="ja-JP" altLang="en-US" sz="1000" spc="-400">
                  <a:latin typeface="Noto Sans JP Medium" panose="020B0200000000000000" pitchFamily="34" charset="-128"/>
                  <a:ea typeface="Noto Sans JP Medium" panose="020B0200000000000000" pitchFamily="34" charset="-128"/>
                </a:rPr>
                <a:t>」</a:t>
              </a:r>
              <a:r>
                <a:rPr lang="ja-JP" altLang="en-US" sz="1000">
                  <a:latin typeface="Noto Sans JP Medium" panose="020B0200000000000000" pitchFamily="34" charset="-128"/>
                  <a:ea typeface="Noto Sans JP Medium" panose="020B0200000000000000" pitchFamily="34" charset="-128"/>
                </a:rPr>
                <a:t>に</a:t>
              </a:r>
            </a:p>
            <a:p>
              <a:pPr>
                <a:lnSpc>
                  <a:spcPct val="150000"/>
                </a:lnSpc>
              </a:pPr>
              <a:r>
                <a:rPr lang="ja-JP" altLang="en-US" sz="1000">
                  <a:latin typeface="Noto Sans JP Medium" panose="020B0200000000000000" pitchFamily="34" charset="-128"/>
                  <a:ea typeface="Noto Sans JP Medium" panose="020B0200000000000000" pitchFamily="34" charset="-128"/>
                </a:rPr>
                <a:t>　基づく</a:t>
              </a:r>
              <a:r>
                <a:rPr lang="ja-JP" altLang="en-US" sz="1000" spc="-300">
                  <a:latin typeface="Noto Sans JP Medium" panose="020B0200000000000000" pitchFamily="34" charset="-128"/>
                  <a:ea typeface="Noto Sans JP Medium" panose="020B0200000000000000" pitchFamily="34" charset="-128"/>
                </a:rPr>
                <a:t>、</a:t>
              </a:r>
              <a:r>
                <a:rPr lang="ja-JP" altLang="en-US" sz="1000">
                  <a:latin typeface="Noto Sans JP Medium" panose="020B0200000000000000" pitchFamily="34" charset="-128"/>
                  <a:ea typeface="Noto Sans JP Medium" panose="020B0200000000000000" pitchFamily="34" charset="-128"/>
                </a:rPr>
                <a:t>感震機能付住宅用分電盤認定制</a:t>
              </a:r>
              <a:r>
                <a:rPr lang="ja-JP" altLang="en-US" sz="1000" spc="-300">
                  <a:latin typeface="Noto Sans JP Medium" panose="020B0200000000000000" pitchFamily="34" charset="-128"/>
                  <a:ea typeface="Noto Sans JP Medium" panose="020B0200000000000000" pitchFamily="34" charset="-128"/>
                </a:rPr>
                <a:t>度</a:t>
              </a:r>
              <a:r>
                <a:rPr lang="ja-JP" altLang="en-US" sz="1000">
                  <a:latin typeface="Noto Sans JP Medium" panose="020B0200000000000000" pitchFamily="34" charset="-128"/>
                  <a:ea typeface="Noto Sans JP Medium" panose="020B0200000000000000" pitchFamily="34" charset="-128"/>
                </a:rPr>
                <a:t>（</a:t>
              </a:r>
              <a:r>
                <a:rPr lang="en-US" altLang="ja-JP" sz="1000" dirty="0">
                  <a:latin typeface="Noto Sans JP Medium" panose="020B0200000000000000" pitchFamily="34" charset="-128"/>
                  <a:ea typeface="Noto Sans JP Medium" panose="020B0200000000000000" pitchFamily="34" charset="-128"/>
                </a:rPr>
                <a:t>※1</a:t>
              </a:r>
              <a:r>
                <a:rPr lang="ja-JP" altLang="en-US" sz="1000" spc="-300">
                  <a:latin typeface="Noto Sans JP Medium" panose="020B0200000000000000" pitchFamily="34" charset="-128"/>
                  <a:ea typeface="Noto Sans JP Medium" panose="020B0200000000000000" pitchFamily="34" charset="-128"/>
                </a:rPr>
                <a:t>）</a:t>
              </a:r>
              <a:r>
                <a:rPr lang="ja-JP" altLang="en-US" sz="1000">
                  <a:latin typeface="Noto Sans JP Medium" panose="020B0200000000000000" pitchFamily="34" charset="-128"/>
                  <a:ea typeface="Noto Sans JP Medium" panose="020B0200000000000000" pitchFamily="34" charset="-128"/>
                </a:rPr>
                <a:t>、</a:t>
              </a:r>
            </a:p>
            <a:p>
              <a:pPr>
                <a:lnSpc>
                  <a:spcPct val="150000"/>
                </a:lnSpc>
              </a:pPr>
              <a:r>
                <a:rPr lang="ja-JP" altLang="en-US" sz="1000">
                  <a:latin typeface="Noto Sans JP Medium" panose="020B0200000000000000" pitchFamily="34" charset="-128"/>
                  <a:ea typeface="Noto Sans JP Medium" panose="020B0200000000000000" pitchFamily="34" charset="-128"/>
                </a:rPr>
                <a:t>　消防防災製品等推奨制</a:t>
              </a:r>
              <a:r>
                <a:rPr lang="ja-JP" altLang="en-US" sz="1000" spc="-300">
                  <a:latin typeface="Noto Sans JP Medium" panose="020B0200000000000000" pitchFamily="34" charset="-128"/>
                  <a:ea typeface="Noto Sans JP Medium" panose="020B0200000000000000" pitchFamily="34" charset="-128"/>
                </a:rPr>
                <a:t>度</a:t>
              </a:r>
              <a:r>
                <a:rPr lang="ja-JP" altLang="en-US" sz="1000">
                  <a:latin typeface="Noto Sans JP Medium" panose="020B0200000000000000" pitchFamily="34" charset="-128"/>
                  <a:ea typeface="Noto Sans JP Medium" panose="020B0200000000000000" pitchFamily="34" charset="-128"/>
                </a:rPr>
                <a:t>（</a:t>
              </a:r>
              <a:r>
                <a:rPr lang="en-US" altLang="ja-JP" sz="1000" dirty="0">
                  <a:latin typeface="Noto Sans JP Medium" panose="020B0200000000000000" pitchFamily="34" charset="-128"/>
                  <a:ea typeface="Noto Sans JP Medium" panose="020B0200000000000000" pitchFamily="34" charset="-128"/>
                </a:rPr>
                <a:t>※2</a:t>
              </a:r>
              <a:r>
                <a:rPr lang="ja-JP" altLang="en-US" sz="1000" spc="-300">
                  <a:latin typeface="Noto Sans JP Medium" panose="020B0200000000000000" pitchFamily="34" charset="-128"/>
                  <a:ea typeface="Noto Sans JP Medium" panose="020B0200000000000000" pitchFamily="34" charset="-128"/>
                </a:rPr>
                <a:t>）</a:t>
              </a:r>
              <a:r>
                <a:rPr lang="ja-JP" altLang="en-US" sz="1000">
                  <a:latin typeface="Noto Sans JP Medium" panose="020B0200000000000000" pitchFamily="34" charset="-128"/>
                  <a:ea typeface="Noto Sans JP Medium" panose="020B0200000000000000" pitchFamily="34" charset="-128"/>
                </a:rPr>
                <a:t>の認証を受けたもの</a:t>
              </a:r>
            </a:p>
          </p:txBody>
        </p:sp>
        <p:sp>
          <p:nvSpPr>
            <p:cNvPr id="20" name="正方形/長方形 19">
              <a:extLst>
                <a:ext uri="{FF2B5EF4-FFF2-40B4-BE49-F238E27FC236}">
                  <a16:creationId xmlns:a16="http://schemas.microsoft.com/office/drawing/2014/main" id="{E7C54C17-AA8E-9CE0-00EE-ACA51BF0AF14}"/>
                </a:ext>
              </a:extLst>
            </p:cNvPr>
            <p:cNvSpPr/>
            <p:nvPr/>
          </p:nvSpPr>
          <p:spPr>
            <a:xfrm>
              <a:off x="635000" y="3340205"/>
              <a:ext cx="1473410" cy="350555"/>
            </a:xfrm>
            <a:prstGeom prst="rect">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latin typeface="Noto Sans JP SemiBold" panose="020B0200000000000000" pitchFamily="34" charset="-128"/>
                  <a:ea typeface="Noto Sans JP SemiBold" panose="020B0200000000000000" pitchFamily="34" charset="-128"/>
                </a:rPr>
                <a:t>補助対象製品 </a:t>
              </a:r>
            </a:p>
          </p:txBody>
        </p:sp>
      </p:grpSp>
      <p:grpSp>
        <p:nvGrpSpPr>
          <p:cNvPr id="21" name="グループ化 20">
            <a:extLst>
              <a:ext uri="{FF2B5EF4-FFF2-40B4-BE49-F238E27FC236}">
                <a16:creationId xmlns:a16="http://schemas.microsoft.com/office/drawing/2014/main" id="{4443A742-1F25-4409-E161-AA50352918B5}"/>
              </a:ext>
            </a:extLst>
          </p:cNvPr>
          <p:cNvGrpSpPr/>
          <p:nvPr/>
        </p:nvGrpSpPr>
        <p:grpSpPr>
          <a:xfrm>
            <a:off x="9878455" y="3340205"/>
            <a:ext cx="1678545" cy="1051260"/>
            <a:chOff x="635000" y="3340205"/>
            <a:chExt cx="1678545" cy="1051260"/>
          </a:xfrm>
        </p:grpSpPr>
        <p:sp>
          <p:nvSpPr>
            <p:cNvPr id="22" name="テキスト ボックス 21">
              <a:extLst>
                <a:ext uri="{FF2B5EF4-FFF2-40B4-BE49-F238E27FC236}">
                  <a16:creationId xmlns:a16="http://schemas.microsoft.com/office/drawing/2014/main" id="{25C58090-047F-6B03-F56D-B2C31424E36A}"/>
                </a:ext>
              </a:extLst>
            </p:cNvPr>
            <p:cNvSpPr txBox="1"/>
            <p:nvPr/>
          </p:nvSpPr>
          <p:spPr>
            <a:xfrm>
              <a:off x="635000" y="3690760"/>
              <a:ext cx="1678545" cy="700705"/>
            </a:xfrm>
            <a:prstGeom prst="rect">
              <a:avLst/>
            </a:prstGeom>
            <a:noFill/>
          </p:spPr>
          <p:txBody>
            <a:bodyPr wrap="square" lIns="0">
              <a:spAutoFit/>
            </a:bodyPr>
            <a:lstStyle/>
            <a:p>
              <a:pPr>
                <a:lnSpc>
                  <a:spcPct val="150000"/>
                </a:lnSpc>
              </a:pPr>
              <a:r>
                <a:rPr lang="ja-JP" altLang="en-US" b="1" spc="-150">
                  <a:solidFill>
                    <a:srgbClr val="A8921D"/>
                  </a:solidFill>
                  <a:latin typeface="Noto Sans JP SemiBold" panose="020B0200000000000000" pitchFamily="34" charset="-128"/>
                  <a:ea typeface="Noto Sans JP SemiBold" panose="020B0200000000000000" pitchFamily="34" charset="-128"/>
                </a:rPr>
                <a:t>● </a:t>
              </a:r>
              <a:r>
                <a:rPr lang="ja-JP" altLang="en-US" b="1" spc="-150">
                  <a:solidFill>
                    <a:schemeClr val="tx1"/>
                  </a:solidFill>
                  <a:latin typeface="Noto Sans JP SemiBold" panose="020B0200000000000000" pitchFamily="34" charset="-128"/>
                  <a:ea typeface="Noto Sans JP SemiBold" panose="020B0200000000000000" pitchFamily="34" charset="-128"/>
                </a:rPr>
                <a:t>購入費</a:t>
              </a:r>
            </a:p>
            <a:p>
              <a:pPr>
                <a:lnSpc>
                  <a:spcPct val="150000"/>
                </a:lnSpc>
              </a:pPr>
              <a:r>
                <a:rPr lang="ja-JP" altLang="en-US" b="1" spc="-150">
                  <a:solidFill>
                    <a:srgbClr val="A8921D"/>
                  </a:solidFill>
                  <a:latin typeface="Noto Sans JP SemiBold" panose="020B0200000000000000" pitchFamily="34" charset="-128"/>
                  <a:ea typeface="Noto Sans JP SemiBold" panose="020B0200000000000000" pitchFamily="34" charset="-128"/>
                </a:rPr>
                <a:t>● </a:t>
              </a:r>
              <a:r>
                <a:rPr lang="ja-JP" altLang="en-US" b="1" spc="-150">
                  <a:solidFill>
                    <a:schemeClr val="tx1"/>
                  </a:solidFill>
                  <a:latin typeface="Noto Sans JP SemiBold" panose="020B0200000000000000" pitchFamily="34" charset="-128"/>
                  <a:ea typeface="Noto Sans JP SemiBold" panose="020B0200000000000000" pitchFamily="34" charset="-128"/>
                </a:rPr>
                <a:t>設置工事費</a:t>
              </a:r>
              <a:endParaRPr lang="ja-JP" altLang="en-US" sz="1000" spc="-150">
                <a:solidFill>
                  <a:schemeClr val="tx1"/>
                </a:solidFill>
                <a:latin typeface="Noto Sans JP Medium" panose="020B0200000000000000" pitchFamily="34" charset="-128"/>
                <a:ea typeface="Noto Sans JP Medium" panose="020B0200000000000000" pitchFamily="34" charset="-128"/>
              </a:endParaRPr>
            </a:p>
          </p:txBody>
        </p:sp>
        <p:sp>
          <p:nvSpPr>
            <p:cNvPr id="23" name="正方形/長方形 22">
              <a:extLst>
                <a:ext uri="{FF2B5EF4-FFF2-40B4-BE49-F238E27FC236}">
                  <a16:creationId xmlns:a16="http://schemas.microsoft.com/office/drawing/2014/main" id="{E159C189-EC92-DBB3-3EB1-EEA808D6E2E4}"/>
                </a:ext>
              </a:extLst>
            </p:cNvPr>
            <p:cNvSpPr/>
            <p:nvPr/>
          </p:nvSpPr>
          <p:spPr>
            <a:xfrm>
              <a:off x="635000" y="3340205"/>
              <a:ext cx="1473410" cy="350555"/>
            </a:xfrm>
            <a:prstGeom prst="rect">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latin typeface="Noto Sans JP SemiBold" panose="020B0200000000000000" pitchFamily="34" charset="-128"/>
                  <a:ea typeface="Noto Sans JP SemiBold" panose="020B0200000000000000" pitchFamily="34" charset="-128"/>
                </a:rPr>
                <a:t>補助対象製品 </a:t>
              </a:r>
            </a:p>
          </p:txBody>
        </p:sp>
      </p:grpSp>
      <p:grpSp>
        <p:nvGrpSpPr>
          <p:cNvPr id="24" name="グループ化 23">
            <a:extLst>
              <a:ext uri="{FF2B5EF4-FFF2-40B4-BE49-F238E27FC236}">
                <a16:creationId xmlns:a16="http://schemas.microsoft.com/office/drawing/2014/main" id="{9A99A5C8-0DDD-05D1-2E64-A94E65EA0427}"/>
              </a:ext>
            </a:extLst>
          </p:cNvPr>
          <p:cNvGrpSpPr/>
          <p:nvPr/>
        </p:nvGrpSpPr>
        <p:grpSpPr>
          <a:xfrm>
            <a:off x="6547425" y="5253914"/>
            <a:ext cx="5248335" cy="1273666"/>
            <a:chOff x="634999" y="3340205"/>
            <a:chExt cx="5248335" cy="1273666"/>
          </a:xfrm>
        </p:grpSpPr>
        <p:sp>
          <p:nvSpPr>
            <p:cNvPr id="25" name="テキスト ボックス 24">
              <a:extLst>
                <a:ext uri="{FF2B5EF4-FFF2-40B4-BE49-F238E27FC236}">
                  <a16:creationId xmlns:a16="http://schemas.microsoft.com/office/drawing/2014/main" id="{B649997A-D5E1-0984-B0F5-7E7A5323B9E8}"/>
                </a:ext>
              </a:extLst>
            </p:cNvPr>
            <p:cNvSpPr txBox="1"/>
            <p:nvPr/>
          </p:nvSpPr>
          <p:spPr>
            <a:xfrm>
              <a:off x="634999" y="3659764"/>
              <a:ext cx="5248335" cy="954107"/>
            </a:xfrm>
            <a:prstGeom prst="rect">
              <a:avLst/>
            </a:prstGeom>
            <a:noFill/>
          </p:spPr>
          <p:txBody>
            <a:bodyPr wrap="square" lIns="0">
              <a:spAutoFit/>
            </a:bodyPr>
            <a:lstStyle/>
            <a:p>
              <a:pPr>
                <a:lnSpc>
                  <a:spcPct val="80000"/>
                </a:lnSpc>
              </a:pPr>
              <a:r>
                <a:rPr lang="ja-JP" altLang="en-US" b="1" spc="-100">
                  <a:solidFill>
                    <a:srgbClr val="A8921D"/>
                  </a:solidFill>
                  <a:latin typeface="Noto Sans JP SemiBold" panose="020B0200000000000000" pitchFamily="34" charset="-128"/>
                  <a:ea typeface="Noto Sans JP SemiBold" panose="020B0200000000000000" pitchFamily="34" charset="-128"/>
                </a:rPr>
                <a:t>● </a:t>
              </a:r>
              <a:r>
                <a:rPr lang="ja-JP" altLang="en-US" b="1" spc="-100">
                  <a:solidFill>
                    <a:schemeClr val="tx1"/>
                  </a:solidFill>
                  <a:latin typeface="Noto Sans JP SemiBold" panose="020B0200000000000000" pitchFamily="34" charset="-128"/>
                  <a:ea typeface="Noto Sans JP SemiBold" panose="020B0200000000000000" pitchFamily="34" charset="-128"/>
                </a:rPr>
                <a:t>分電盤タイプ（内蔵型、後付型） →</a:t>
              </a:r>
              <a:r>
                <a:rPr lang="ja-JP" altLang="en-US" sz="2000" b="1" spc="-100">
                  <a:solidFill>
                    <a:srgbClr val="A8921D"/>
                  </a:solidFill>
                  <a:latin typeface="Noto Sans JP SemiBold" panose="020B0200000000000000" pitchFamily="34" charset="-128"/>
                  <a:ea typeface="Noto Sans JP SemiBold" panose="020B0200000000000000" pitchFamily="34" charset="-128"/>
                </a:rPr>
                <a:t>上限</a:t>
              </a:r>
              <a:r>
                <a:rPr lang="en-US" altLang="ja-JP" sz="1200" b="1" spc="-100" dirty="0">
                  <a:solidFill>
                    <a:srgbClr val="A8921D"/>
                  </a:solidFill>
                  <a:latin typeface="Noto Sans JP SemiBold" panose="020B0200000000000000" pitchFamily="34" charset="-128"/>
                  <a:ea typeface="Noto Sans JP SemiBold" panose="020B0200000000000000" pitchFamily="34" charset="-128"/>
                </a:rPr>
                <a:t> </a:t>
              </a:r>
              <a:r>
                <a:rPr lang="en-US" altLang="ja-JP" sz="2800" b="1" spc="-100" dirty="0">
                  <a:solidFill>
                    <a:srgbClr val="A8921D"/>
                  </a:solidFill>
                  <a:latin typeface="Noto Sans JP SemiBold" panose="020B0200000000000000" pitchFamily="34" charset="-128"/>
                  <a:ea typeface="Noto Sans JP SemiBold" panose="020B0200000000000000" pitchFamily="34" charset="-128"/>
                </a:rPr>
                <a:t>3</a:t>
              </a:r>
              <a:r>
                <a:rPr lang="en-US" altLang="ja-JP" sz="1200" b="1" spc="-100" dirty="0">
                  <a:solidFill>
                    <a:srgbClr val="A8921D"/>
                  </a:solidFill>
                  <a:latin typeface="Noto Sans JP SemiBold" panose="020B0200000000000000" pitchFamily="34" charset="-128"/>
                  <a:ea typeface="Noto Sans JP SemiBold" panose="020B0200000000000000" pitchFamily="34" charset="-128"/>
                </a:rPr>
                <a:t> </a:t>
              </a:r>
              <a:r>
                <a:rPr lang="ja-JP" altLang="en-US" sz="2000" b="1" spc="-100">
                  <a:solidFill>
                    <a:srgbClr val="A8921D"/>
                  </a:solidFill>
                  <a:latin typeface="Noto Sans JP SemiBold" panose="020B0200000000000000" pitchFamily="34" charset="-128"/>
                  <a:ea typeface="Noto Sans JP SemiBold" panose="020B0200000000000000" pitchFamily="34" charset="-128"/>
                </a:rPr>
                <a:t>万円</a:t>
              </a:r>
              <a:r>
                <a:rPr lang="ja-JP" altLang="en-US" sz="1200" b="1" spc="-100">
                  <a:solidFill>
                    <a:srgbClr val="A8921D"/>
                  </a:solidFill>
                  <a:latin typeface="Noto Sans JP SemiBold" panose="020B0200000000000000" pitchFamily="34" charset="-128"/>
                  <a:ea typeface="Noto Sans JP SemiBold" panose="020B0200000000000000" pitchFamily="34" charset="-128"/>
                </a:rPr>
                <a:t>（補助率</a:t>
              </a:r>
              <a:r>
                <a:rPr lang="en-US" altLang="ja-JP" sz="1200" b="1" spc="-100" dirty="0">
                  <a:solidFill>
                    <a:srgbClr val="A8921D"/>
                  </a:solidFill>
                  <a:latin typeface="Noto Sans JP SemiBold" panose="020B0200000000000000" pitchFamily="34" charset="-128"/>
                  <a:ea typeface="Noto Sans JP SemiBold" panose="020B0200000000000000" pitchFamily="34" charset="-128"/>
                </a:rPr>
                <a:t>1/2</a:t>
              </a:r>
              <a:r>
                <a:rPr lang="ja-JP" altLang="en-US" sz="1200" b="1" spc="-100">
                  <a:solidFill>
                    <a:srgbClr val="A8921D"/>
                  </a:solidFill>
                  <a:latin typeface="Noto Sans JP SemiBold" panose="020B0200000000000000" pitchFamily="34" charset="-128"/>
                  <a:ea typeface="Noto Sans JP SemiBold" panose="020B0200000000000000" pitchFamily="34" charset="-128"/>
                </a:rPr>
                <a:t>）</a:t>
              </a:r>
            </a:p>
            <a:p>
              <a:pPr>
                <a:lnSpc>
                  <a:spcPct val="80000"/>
                </a:lnSpc>
              </a:pPr>
              <a:r>
                <a:rPr lang="ja-JP" altLang="en-US" b="1" spc="-150">
                  <a:solidFill>
                    <a:srgbClr val="A8921D"/>
                  </a:solidFill>
                  <a:latin typeface="Noto Sans JP SemiBold" panose="020B0200000000000000" pitchFamily="34" charset="-128"/>
                  <a:ea typeface="Noto Sans JP SemiBold" panose="020B0200000000000000" pitchFamily="34" charset="-128"/>
                </a:rPr>
                <a:t>● </a:t>
              </a:r>
              <a:r>
                <a:rPr lang="ja-JP" altLang="en-US" b="1" spc="-150">
                  <a:solidFill>
                    <a:schemeClr val="tx1"/>
                  </a:solidFill>
                  <a:latin typeface="Noto Sans JP SemiBold" panose="020B0200000000000000" pitchFamily="34" charset="-128"/>
                  <a:ea typeface="Noto Sans JP SemiBold" panose="020B0200000000000000" pitchFamily="34" charset="-128"/>
                </a:rPr>
                <a:t>コンセントタイプ、簡易タイプ      　→</a:t>
              </a:r>
              <a:r>
                <a:rPr lang="ja-JP" altLang="en-US" sz="2000" b="1" spc="-100">
                  <a:solidFill>
                    <a:srgbClr val="A8921D"/>
                  </a:solidFill>
                  <a:latin typeface="Noto Sans JP SemiBold" panose="020B0200000000000000" pitchFamily="34" charset="-128"/>
                  <a:ea typeface="Noto Sans JP SemiBold" panose="020B0200000000000000" pitchFamily="34" charset="-128"/>
                </a:rPr>
                <a:t>上限</a:t>
              </a:r>
              <a:r>
                <a:rPr lang="en-US" altLang="ja-JP" sz="1200" b="1" spc="-100" dirty="0">
                  <a:solidFill>
                    <a:srgbClr val="A8921D"/>
                  </a:solidFill>
                  <a:latin typeface="Noto Sans JP SemiBold" panose="020B0200000000000000" pitchFamily="34" charset="-128"/>
                  <a:ea typeface="Noto Sans JP SemiBold" panose="020B0200000000000000" pitchFamily="34" charset="-128"/>
                </a:rPr>
                <a:t> </a:t>
              </a:r>
              <a:r>
                <a:rPr lang="en-US" altLang="ja-JP" sz="2800" b="1" spc="-100" dirty="0">
                  <a:solidFill>
                    <a:srgbClr val="A8921D"/>
                  </a:solidFill>
                  <a:latin typeface="Noto Sans JP SemiBold" panose="020B0200000000000000" pitchFamily="34" charset="-128"/>
                  <a:ea typeface="Noto Sans JP SemiBold" panose="020B0200000000000000" pitchFamily="34" charset="-128"/>
                </a:rPr>
                <a:t>3</a:t>
              </a:r>
              <a:r>
                <a:rPr lang="en-US" altLang="ja-JP" sz="1200" b="1" spc="-100" dirty="0">
                  <a:solidFill>
                    <a:srgbClr val="A8921D"/>
                  </a:solidFill>
                  <a:latin typeface="Noto Sans JP SemiBold" panose="020B0200000000000000" pitchFamily="34" charset="-128"/>
                  <a:ea typeface="Noto Sans JP SemiBold" panose="020B0200000000000000" pitchFamily="34" charset="-128"/>
                </a:rPr>
                <a:t> </a:t>
              </a:r>
              <a:r>
                <a:rPr lang="ja-JP" altLang="en-US" sz="2000" b="1" spc="-100">
                  <a:solidFill>
                    <a:srgbClr val="A8921D"/>
                  </a:solidFill>
                  <a:latin typeface="Noto Sans JP SemiBold" panose="020B0200000000000000" pitchFamily="34" charset="-128"/>
                  <a:ea typeface="Noto Sans JP SemiBold" panose="020B0200000000000000" pitchFamily="34" charset="-128"/>
                </a:rPr>
                <a:t>千円</a:t>
              </a:r>
              <a:r>
                <a:rPr lang="ja-JP" altLang="en-US" sz="1200" b="1" spc="-100">
                  <a:solidFill>
                    <a:srgbClr val="A8921D"/>
                  </a:solidFill>
                  <a:latin typeface="Noto Sans JP SemiBold" panose="020B0200000000000000" pitchFamily="34" charset="-128"/>
                  <a:ea typeface="Noto Sans JP SemiBold" panose="020B0200000000000000" pitchFamily="34" charset="-128"/>
                </a:rPr>
                <a:t>（補助率</a:t>
              </a:r>
              <a:r>
                <a:rPr lang="en-US" altLang="ja-JP" sz="1200" b="1" spc="-100" dirty="0">
                  <a:solidFill>
                    <a:srgbClr val="A8921D"/>
                  </a:solidFill>
                  <a:latin typeface="Noto Sans JP SemiBold" panose="020B0200000000000000" pitchFamily="34" charset="-128"/>
                  <a:ea typeface="Noto Sans JP SemiBold" panose="020B0200000000000000" pitchFamily="34" charset="-128"/>
                </a:rPr>
                <a:t>1/2</a:t>
              </a:r>
              <a:r>
                <a:rPr lang="ja-JP" altLang="en-US" sz="1200" b="1" spc="-100">
                  <a:solidFill>
                    <a:srgbClr val="A8921D"/>
                  </a:solidFill>
                  <a:latin typeface="Noto Sans JP SemiBold" panose="020B0200000000000000" pitchFamily="34" charset="-128"/>
                  <a:ea typeface="Noto Sans JP SemiBold" panose="020B0200000000000000" pitchFamily="34" charset="-128"/>
                </a:rPr>
                <a:t>）</a:t>
              </a:r>
            </a:p>
            <a:p>
              <a:pPr>
                <a:lnSpc>
                  <a:spcPct val="80000"/>
                </a:lnSpc>
              </a:pPr>
              <a:endParaRPr lang="ja-JP" altLang="en-US" b="1" spc="-150">
                <a:solidFill>
                  <a:srgbClr val="A8921D"/>
                </a:solidFill>
                <a:latin typeface="Noto Sans JP SemiBold" panose="020B0200000000000000" pitchFamily="34" charset="-128"/>
                <a:ea typeface="Noto Sans JP SemiBold" panose="020B0200000000000000" pitchFamily="34" charset="-128"/>
              </a:endParaRPr>
            </a:p>
          </p:txBody>
        </p:sp>
        <p:sp>
          <p:nvSpPr>
            <p:cNvPr id="26" name="正方形/長方形 25">
              <a:extLst>
                <a:ext uri="{FF2B5EF4-FFF2-40B4-BE49-F238E27FC236}">
                  <a16:creationId xmlns:a16="http://schemas.microsoft.com/office/drawing/2014/main" id="{A7C87417-F65C-AFAB-43C1-CBEAB8C95124}"/>
                </a:ext>
              </a:extLst>
            </p:cNvPr>
            <p:cNvSpPr/>
            <p:nvPr/>
          </p:nvSpPr>
          <p:spPr>
            <a:xfrm>
              <a:off x="635000" y="3340205"/>
              <a:ext cx="1473410" cy="350555"/>
            </a:xfrm>
            <a:prstGeom prst="rect">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latin typeface="Noto Sans JP SemiBold" panose="020B0200000000000000" pitchFamily="34" charset="-128"/>
                  <a:ea typeface="Noto Sans JP SemiBold" panose="020B0200000000000000" pitchFamily="34" charset="-128"/>
                </a:rPr>
                <a:t>補助金額・補助率</a:t>
              </a:r>
            </a:p>
          </p:txBody>
        </p:sp>
      </p:grpSp>
      <p:cxnSp>
        <p:nvCxnSpPr>
          <p:cNvPr id="28" name="直線コネクタ 27">
            <a:extLst>
              <a:ext uri="{FF2B5EF4-FFF2-40B4-BE49-F238E27FC236}">
                <a16:creationId xmlns:a16="http://schemas.microsoft.com/office/drawing/2014/main" id="{974431AF-E9C7-73DC-95C4-644C824F0412}"/>
              </a:ext>
            </a:extLst>
          </p:cNvPr>
          <p:cNvCxnSpPr/>
          <p:nvPr/>
        </p:nvCxnSpPr>
        <p:spPr>
          <a:xfrm>
            <a:off x="635000" y="5149229"/>
            <a:ext cx="5363029" cy="0"/>
          </a:xfrm>
          <a:prstGeom prst="line">
            <a:avLst/>
          </a:prstGeom>
          <a:ln>
            <a:solidFill>
              <a:srgbClr val="A8921D"/>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746BB4D3-5312-0FC8-BACE-E577B49B2694}"/>
              </a:ext>
            </a:extLst>
          </p:cNvPr>
          <p:cNvSpPr txBox="1"/>
          <p:nvPr/>
        </p:nvSpPr>
        <p:spPr>
          <a:xfrm>
            <a:off x="635000" y="5382571"/>
            <a:ext cx="3454698" cy="807337"/>
          </a:xfrm>
          <a:prstGeom prst="rect">
            <a:avLst/>
          </a:prstGeom>
          <a:noFill/>
        </p:spPr>
        <p:txBody>
          <a:bodyPr wrap="square" lIns="0" rtlCol="0">
            <a:spAutoFit/>
          </a:bodyPr>
          <a:lstStyle/>
          <a:p>
            <a:pPr>
              <a:lnSpc>
                <a:spcPct val="110000"/>
              </a:lnSpc>
            </a:pPr>
            <a:r>
              <a:rPr kumimoji="1" lang="ja-JP" altLang="en-US" sz="1600" b="1">
                <a:latin typeface="Noto Sans JP SemiBold" panose="020B0200000000000000" pitchFamily="34" charset="-128"/>
                <a:ea typeface="Noto Sans JP SemiBold" panose="020B0200000000000000" pitchFamily="34" charset="-128"/>
              </a:rPr>
              <a:t>そのほか、</a:t>
            </a:r>
            <a:r>
              <a:rPr kumimoji="1" lang="ja-JP" altLang="en-US" sz="1600" b="1">
                <a:solidFill>
                  <a:srgbClr val="A8921D"/>
                </a:solidFill>
                <a:latin typeface="Noto Sans JP SemiBold" panose="020B0200000000000000" pitchFamily="34" charset="-128"/>
                <a:ea typeface="Noto Sans JP SemiBold" panose="020B0200000000000000" pitchFamily="34" charset="-128"/>
              </a:rPr>
              <a:t>町内会、マンション管理</a:t>
            </a:r>
          </a:p>
          <a:p>
            <a:pPr>
              <a:lnSpc>
                <a:spcPct val="110000"/>
              </a:lnSpc>
            </a:pPr>
            <a:r>
              <a:rPr kumimoji="1" lang="ja-JP" altLang="en-US" sz="1600" b="1">
                <a:solidFill>
                  <a:srgbClr val="A8921D"/>
                </a:solidFill>
                <a:latin typeface="Noto Sans JP SemiBold" panose="020B0200000000000000" pitchFamily="34" charset="-128"/>
                <a:ea typeface="Noto Sans JP SemiBold" panose="020B0200000000000000" pitchFamily="34" charset="-128"/>
              </a:rPr>
              <a:t>組合等</a:t>
            </a:r>
            <a:r>
              <a:rPr kumimoji="1" lang="ja-JP" altLang="en-US" sz="1600" b="1">
                <a:latin typeface="Noto Sans JP SemiBold" panose="020B0200000000000000" pitchFamily="34" charset="-128"/>
                <a:ea typeface="Noto Sans JP SemiBold" panose="020B0200000000000000" pitchFamily="34" charset="-128"/>
              </a:rPr>
              <a:t>の一括申請も可</a:t>
            </a:r>
          </a:p>
          <a:p>
            <a:pPr>
              <a:lnSpc>
                <a:spcPct val="110000"/>
              </a:lnSpc>
            </a:pPr>
            <a:r>
              <a:rPr kumimoji="1" lang="ja-JP" altLang="en-US" sz="1100" b="1">
                <a:latin typeface="Noto Sans JP SemiBold" panose="020B0200000000000000" pitchFamily="34" charset="-128"/>
                <a:ea typeface="Noto Sans JP SemiBold" panose="020B0200000000000000" pitchFamily="34" charset="-128"/>
              </a:rPr>
              <a:t>詳しくは県</a:t>
            </a:r>
            <a:r>
              <a:rPr kumimoji="1" lang="ja-JP" altLang="es-419" sz="1100" b="1">
                <a:latin typeface="Noto Sans JP SemiBold" panose="020B0200000000000000" pitchFamily="34" charset="-128"/>
                <a:ea typeface="Noto Sans JP SemiBold" panose="020B0200000000000000" pitchFamily="34" charset="-128"/>
              </a:rPr>
              <a:t>ＨＰ　</a:t>
            </a:r>
            <a:r>
              <a:rPr kumimoji="1" lang="ja-JP" altLang="en-US" sz="1100" b="1">
                <a:latin typeface="Noto Sans JP SemiBold" panose="020B0200000000000000" pitchFamily="34" charset="-128"/>
                <a:ea typeface="Noto Sans JP SemiBold" panose="020B0200000000000000" pitchFamily="34" charset="-128"/>
              </a:rPr>
              <a:t>受付は令和</a:t>
            </a:r>
            <a:r>
              <a:rPr kumimoji="1" lang="en-US" altLang="ja-JP" sz="1100" b="1" dirty="0">
                <a:latin typeface="Noto Sans JP SemiBold" panose="020B0200000000000000" pitchFamily="34" charset="-128"/>
                <a:ea typeface="Noto Sans JP SemiBold" panose="020B0200000000000000" pitchFamily="34" charset="-128"/>
              </a:rPr>
              <a:t>8</a:t>
            </a:r>
            <a:r>
              <a:rPr kumimoji="1" lang="ja-JP" altLang="en-US" sz="1100" b="1">
                <a:latin typeface="Noto Sans JP SemiBold" panose="020B0200000000000000" pitchFamily="34" charset="-128"/>
                <a:ea typeface="Noto Sans JP SemiBold" panose="020B0200000000000000" pitchFamily="34" charset="-128"/>
              </a:rPr>
              <a:t>年</a:t>
            </a:r>
            <a:r>
              <a:rPr kumimoji="1" lang="en-US" altLang="ja-JP" sz="1100" b="1" dirty="0">
                <a:latin typeface="Noto Sans JP SemiBold" panose="020B0200000000000000" pitchFamily="34" charset="-128"/>
                <a:ea typeface="Noto Sans JP SemiBold" panose="020B0200000000000000" pitchFamily="34" charset="-128"/>
              </a:rPr>
              <a:t>3</a:t>
            </a:r>
            <a:r>
              <a:rPr kumimoji="1" lang="ja-JP" altLang="en-US" sz="1100" b="1">
                <a:latin typeface="Noto Sans JP SemiBold" panose="020B0200000000000000" pitchFamily="34" charset="-128"/>
                <a:ea typeface="Noto Sans JP SemiBold" panose="020B0200000000000000" pitchFamily="34" charset="-128"/>
              </a:rPr>
              <a:t>月</a:t>
            </a:r>
            <a:r>
              <a:rPr kumimoji="1" lang="en-US" altLang="ja-JP" sz="1100" b="1" dirty="0">
                <a:latin typeface="Noto Sans JP SemiBold" panose="020B0200000000000000" pitchFamily="34" charset="-128"/>
                <a:ea typeface="Noto Sans JP SemiBold" panose="020B0200000000000000" pitchFamily="34" charset="-128"/>
              </a:rPr>
              <a:t>31</a:t>
            </a:r>
            <a:r>
              <a:rPr kumimoji="1" lang="ja-JP" altLang="en-US" sz="1100" b="1">
                <a:latin typeface="Noto Sans JP SemiBold" panose="020B0200000000000000" pitchFamily="34" charset="-128"/>
                <a:ea typeface="Noto Sans JP SemiBold" panose="020B0200000000000000" pitchFamily="34" charset="-128"/>
              </a:rPr>
              <a:t>日まで</a:t>
            </a:r>
          </a:p>
        </p:txBody>
      </p:sp>
      <p:pic>
        <p:nvPicPr>
          <p:cNvPr id="30" name="図 29">
            <a:extLst>
              <a:ext uri="{FF2B5EF4-FFF2-40B4-BE49-F238E27FC236}">
                <a16:creationId xmlns:a16="http://schemas.microsoft.com/office/drawing/2014/main" id="{1DF3E03A-6C3E-898D-F887-DC0C076AD920}"/>
              </a:ext>
            </a:extLst>
          </p:cNvPr>
          <p:cNvPicPr>
            <a:picLocks noChangeAspect="1"/>
          </p:cNvPicPr>
          <p:nvPr/>
        </p:nvPicPr>
        <p:blipFill>
          <a:blip r:embed="rId6"/>
          <a:stretch>
            <a:fillRect/>
          </a:stretch>
        </p:blipFill>
        <p:spPr>
          <a:xfrm>
            <a:off x="4061579" y="5341739"/>
            <a:ext cx="889000" cy="889000"/>
          </a:xfrm>
          <a:prstGeom prst="rect">
            <a:avLst/>
          </a:prstGeom>
        </p:spPr>
      </p:pic>
      <p:sp>
        <p:nvSpPr>
          <p:cNvPr id="31" name="Google Shape;99;p2">
            <a:extLst>
              <a:ext uri="{FF2B5EF4-FFF2-40B4-BE49-F238E27FC236}">
                <a16:creationId xmlns:a16="http://schemas.microsoft.com/office/drawing/2014/main" id="{A463B32C-D0C2-AAEF-CBFF-BE014DD0780E}"/>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17</a:t>
            </a:r>
            <a:endParaRPr sz="1000" dirty="0">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 name="図 20" descr="木製テーブルの上にあるいろんな食べ物&#10;&#10;AI 生成コンテンツは誤りを含む可能性があります。">
            <a:extLst>
              <a:ext uri="{FF2B5EF4-FFF2-40B4-BE49-F238E27FC236}">
                <a16:creationId xmlns:a16="http://schemas.microsoft.com/office/drawing/2014/main" id="{00EA110A-B045-DC00-F629-CA7DF0D66A3B}"/>
              </a:ext>
            </a:extLst>
          </p:cNvPr>
          <p:cNvPicPr>
            <a:picLocks noChangeAspect="1"/>
          </p:cNvPicPr>
          <p:nvPr/>
        </p:nvPicPr>
        <p:blipFill>
          <a:blip r:embed="rId3"/>
          <a:stretch>
            <a:fillRect/>
          </a:stretch>
        </p:blipFill>
        <p:spPr>
          <a:xfrm>
            <a:off x="3810000" y="0"/>
            <a:ext cx="8382000" cy="6858000"/>
          </a:xfrm>
          <a:prstGeom prst="rect">
            <a:avLst/>
          </a:prstGeom>
        </p:spPr>
      </p:pic>
      <p:pic>
        <p:nvPicPr>
          <p:cNvPr id="11" name="図 10">
            <a:extLst>
              <a:ext uri="{FF2B5EF4-FFF2-40B4-BE49-F238E27FC236}">
                <a16:creationId xmlns:a16="http://schemas.microsoft.com/office/drawing/2014/main" id="{1B365FD6-209F-6450-D158-41E0DBACC9BD}"/>
              </a:ext>
            </a:extLst>
          </p:cNvPr>
          <p:cNvPicPr>
            <a:picLocks noChangeAspect="1"/>
          </p:cNvPicPr>
          <p:nvPr/>
        </p:nvPicPr>
        <p:blipFill>
          <a:blip r:embed="rId4"/>
          <a:stretch>
            <a:fillRect/>
          </a:stretch>
        </p:blipFill>
        <p:spPr>
          <a:xfrm>
            <a:off x="0" y="0"/>
            <a:ext cx="3810000" cy="6858000"/>
          </a:xfrm>
          <a:prstGeom prst="rect">
            <a:avLst/>
          </a:prstGeom>
        </p:spPr>
      </p:pic>
      <p:pic>
        <p:nvPicPr>
          <p:cNvPr id="13" name="図 12">
            <a:extLst>
              <a:ext uri="{FF2B5EF4-FFF2-40B4-BE49-F238E27FC236}">
                <a16:creationId xmlns:a16="http://schemas.microsoft.com/office/drawing/2014/main" id="{E37E76FA-9C13-A791-E8DB-5AA38DE0EECA}"/>
              </a:ext>
            </a:extLst>
          </p:cNvPr>
          <p:cNvPicPr>
            <a:picLocks noChangeAspect="1"/>
          </p:cNvPicPr>
          <p:nvPr/>
        </p:nvPicPr>
        <p:blipFill>
          <a:blip r:embed="rId5"/>
          <a:stretch>
            <a:fillRect/>
          </a:stretch>
        </p:blipFill>
        <p:spPr>
          <a:xfrm>
            <a:off x="634999" y="1359053"/>
            <a:ext cx="5073470" cy="825500"/>
          </a:xfrm>
          <a:prstGeom prst="rect">
            <a:avLst/>
          </a:prstGeom>
        </p:spPr>
      </p:pic>
      <p:pic>
        <p:nvPicPr>
          <p:cNvPr id="14" name="図 13">
            <a:extLst>
              <a:ext uri="{FF2B5EF4-FFF2-40B4-BE49-F238E27FC236}">
                <a16:creationId xmlns:a16="http://schemas.microsoft.com/office/drawing/2014/main" id="{A6744A3F-DA25-F5A7-53BE-77E2EC5C7898}"/>
              </a:ext>
            </a:extLst>
          </p:cNvPr>
          <p:cNvPicPr>
            <a:picLocks noChangeAspect="1"/>
          </p:cNvPicPr>
          <p:nvPr/>
        </p:nvPicPr>
        <p:blipFill>
          <a:blip r:embed="rId6"/>
          <a:stretch>
            <a:fillRect/>
          </a:stretch>
        </p:blipFill>
        <p:spPr>
          <a:xfrm>
            <a:off x="635000" y="438303"/>
            <a:ext cx="4602681" cy="825500"/>
          </a:xfrm>
          <a:prstGeom prst="rect">
            <a:avLst/>
          </a:prstGeom>
        </p:spPr>
      </p:pic>
      <p:sp>
        <p:nvSpPr>
          <p:cNvPr id="15" name="Google Shape;81;p1">
            <a:extLst>
              <a:ext uri="{FF2B5EF4-FFF2-40B4-BE49-F238E27FC236}">
                <a16:creationId xmlns:a16="http://schemas.microsoft.com/office/drawing/2014/main" id="{0B6EF129-128B-6F96-B08D-CD8EE3AA7C71}"/>
              </a:ext>
            </a:extLst>
          </p:cNvPr>
          <p:cNvSpPr txBox="1"/>
          <p:nvPr/>
        </p:nvSpPr>
        <p:spPr>
          <a:xfrm>
            <a:off x="726965" y="466584"/>
            <a:ext cx="4602681" cy="746318"/>
          </a:xfrm>
          <a:prstGeom prst="rect">
            <a:avLst/>
          </a:prstGeom>
          <a:noFill/>
          <a:ln>
            <a:noFill/>
          </a:ln>
        </p:spPr>
        <p:txBody>
          <a:bodyPr spcFirstLastPara="1" wrap="square" lIns="91425" tIns="45700" rIns="91425" bIns="45700" anchor="t" anchorCtr="0">
            <a:spAutoFit/>
          </a:bodyPr>
          <a:lstStyle/>
          <a:p>
            <a:pPr lvl="0"/>
            <a:r>
              <a:rPr lang="ja-JP" altLang="en-US" sz="4250" b="1">
                <a:latin typeface="Noto Sans JP SemiBold" panose="020B0200000000000000" pitchFamily="34" charset="-128"/>
                <a:ea typeface="Noto Sans JP SemiBold" panose="020B0200000000000000" pitchFamily="34" charset="-128"/>
              </a:rPr>
              <a:t>地震が起きたら？</a:t>
            </a:r>
            <a:endParaRPr sz="4250" b="1" dirty="0">
              <a:latin typeface="Noto Sans JP SemiBold" panose="020B0200000000000000" pitchFamily="34" charset="-128"/>
              <a:ea typeface="Noto Sans JP SemiBold" panose="020B0200000000000000" pitchFamily="34" charset="-128"/>
            </a:endParaRPr>
          </a:p>
        </p:txBody>
      </p:sp>
      <p:sp>
        <p:nvSpPr>
          <p:cNvPr id="16" name="Google Shape;81;p1">
            <a:extLst>
              <a:ext uri="{FF2B5EF4-FFF2-40B4-BE49-F238E27FC236}">
                <a16:creationId xmlns:a16="http://schemas.microsoft.com/office/drawing/2014/main" id="{FF831F03-8B15-692D-27CF-7AD43874A2EE}"/>
              </a:ext>
            </a:extLst>
          </p:cNvPr>
          <p:cNvSpPr txBox="1"/>
          <p:nvPr/>
        </p:nvSpPr>
        <p:spPr>
          <a:xfrm>
            <a:off x="726965" y="1396724"/>
            <a:ext cx="5115035" cy="746318"/>
          </a:xfrm>
          <a:prstGeom prst="rect">
            <a:avLst/>
          </a:prstGeom>
          <a:noFill/>
          <a:ln>
            <a:noFill/>
          </a:ln>
        </p:spPr>
        <p:txBody>
          <a:bodyPr spcFirstLastPara="1" wrap="square" lIns="91425" tIns="45700" rIns="91425" bIns="45700" anchor="t" anchorCtr="0">
            <a:spAutoFit/>
          </a:bodyPr>
          <a:lstStyle/>
          <a:p>
            <a:pPr lvl="0"/>
            <a:r>
              <a:rPr lang="ja-JP" altLang="en-US" sz="4250" b="1">
                <a:latin typeface="Noto Sans JP SemiBold" panose="020B0200000000000000" pitchFamily="34" charset="-128"/>
                <a:ea typeface="Noto Sans JP SemiBold" panose="020B0200000000000000" pitchFamily="34" charset="-128"/>
              </a:rPr>
              <a:t>事前にできること！</a:t>
            </a:r>
            <a:endParaRPr sz="4250" b="1" dirty="0">
              <a:latin typeface="Noto Sans JP SemiBold" panose="020B0200000000000000" pitchFamily="34" charset="-128"/>
              <a:ea typeface="Noto Sans JP SemiBold" panose="020B0200000000000000" pitchFamily="34" charset="-128"/>
            </a:endParaRPr>
          </a:p>
        </p:txBody>
      </p:sp>
      <p:sp>
        <p:nvSpPr>
          <p:cNvPr id="17" name="テキスト ボックス 16">
            <a:extLst>
              <a:ext uri="{FF2B5EF4-FFF2-40B4-BE49-F238E27FC236}">
                <a16:creationId xmlns:a16="http://schemas.microsoft.com/office/drawing/2014/main" id="{76FC0A7F-FC78-2203-3D1E-FDADCAC27C3B}"/>
              </a:ext>
            </a:extLst>
          </p:cNvPr>
          <p:cNvSpPr txBox="1"/>
          <p:nvPr/>
        </p:nvSpPr>
        <p:spPr>
          <a:xfrm>
            <a:off x="634999" y="2398674"/>
            <a:ext cx="3464495" cy="3980833"/>
          </a:xfrm>
          <a:prstGeom prst="rect">
            <a:avLst/>
          </a:prstGeom>
          <a:noFill/>
        </p:spPr>
        <p:txBody>
          <a:bodyPr wrap="square" lIns="0" rtlCol="0">
            <a:spAutoFit/>
          </a:bodyPr>
          <a:lstStyle/>
          <a:p>
            <a:pPr>
              <a:lnSpc>
                <a:spcPct val="135000"/>
              </a:lnSpc>
            </a:pPr>
            <a:r>
              <a:rPr kumimoji="1" lang="ja-JP" altLang="en-US" b="1">
                <a:latin typeface="Noto Sans JP SemiBold" panose="020B0200000000000000" pitchFamily="34" charset="-128"/>
                <a:ea typeface="Noto Sans JP SemiBold" panose="020B0200000000000000" pitchFamily="34" charset="-128"/>
              </a:rPr>
              <a:t>● ここでちょっと一息</a:t>
            </a:r>
            <a:r>
              <a:rPr kumimoji="1" lang="en-US" altLang="ja-JP" b="1" dirty="0">
                <a:latin typeface="Noto Sans JP SemiBold" panose="020B0200000000000000" pitchFamily="34" charset="-128"/>
                <a:ea typeface="Noto Sans JP SemiBold" panose="020B0200000000000000" pitchFamily="34" charset="-128"/>
              </a:rPr>
              <a:t>…</a:t>
            </a:r>
            <a:endParaRPr kumimoji="1" lang="ja-JP" altLang="en-US" b="1">
              <a:latin typeface="Noto Sans JP SemiBold" panose="020B0200000000000000" pitchFamily="34" charset="-128"/>
              <a:ea typeface="Noto Sans JP SemiBold" panose="020B0200000000000000" pitchFamily="34" charset="-128"/>
            </a:endParaRPr>
          </a:p>
          <a:p>
            <a:pPr>
              <a:lnSpc>
                <a:spcPct val="135000"/>
              </a:lnSpc>
            </a:pPr>
            <a:r>
              <a:rPr kumimoji="1" lang="ja-JP" altLang="en-US" b="1">
                <a:latin typeface="Noto Sans JP SemiBold" panose="020B0200000000000000" pitchFamily="34" charset="-128"/>
                <a:ea typeface="Noto Sans JP SemiBold" panose="020B0200000000000000" pitchFamily="34" charset="-128"/>
              </a:rPr>
              <a:t>● 地震が起きたらまずやること</a:t>
            </a:r>
          </a:p>
          <a:p>
            <a:pPr>
              <a:lnSpc>
                <a:spcPct val="135000"/>
              </a:lnSpc>
            </a:pPr>
            <a:r>
              <a:rPr kumimoji="1" lang="ja-JP" altLang="en-US" b="1">
                <a:latin typeface="Noto Sans JP SemiBold" panose="020B0200000000000000" pitchFamily="34" charset="-128"/>
                <a:ea typeface="Noto Sans JP SemiBold" panose="020B0200000000000000" pitchFamily="34" charset="-128"/>
              </a:rPr>
              <a:t>● 県民一斉防災訓練</a:t>
            </a:r>
            <a:endParaRPr kumimoji="1" lang="en-US" altLang="ja-JP" b="1" dirty="0">
              <a:latin typeface="Noto Sans JP SemiBold" panose="020B0200000000000000" pitchFamily="34" charset="-128"/>
              <a:ea typeface="Noto Sans JP SemiBold" panose="020B0200000000000000" pitchFamily="34" charset="-128"/>
            </a:endParaRPr>
          </a:p>
          <a:p>
            <a:pPr>
              <a:lnSpc>
                <a:spcPct val="135000"/>
              </a:lnSpc>
            </a:pPr>
            <a:r>
              <a:rPr kumimoji="1" lang="ja-JP" altLang="en-US" b="1">
                <a:latin typeface="Noto Sans JP SemiBold" panose="020B0200000000000000" pitchFamily="34" charset="-128"/>
                <a:ea typeface="Noto Sans JP SemiBold" panose="020B0200000000000000" pitchFamily="34" charset="-128"/>
              </a:rPr>
              <a:t>　「シェイクアウト いしかわ」</a:t>
            </a:r>
          </a:p>
          <a:p>
            <a:pPr>
              <a:lnSpc>
                <a:spcPct val="135000"/>
              </a:lnSpc>
            </a:pPr>
            <a:r>
              <a:rPr kumimoji="1" lang="ja-JP" altLang="en-US" b="1">
                <a:latin typeface="Noto Sans JP SemiBold" panose="020B0200000000000000" pitchFamily="34" charset="-128"/>
                <a:ea typeface="Noto Sans JP SemiBold" panose="020B0200000000000000" pitchFamily="34" charset="-128"/>
              </a:rPr>
              <a:t>● ここでちょっと一息</a:t>
            </a:r>
            <a:r>
              <a:rPr kumimoji="1" lang="en-US" altLang="ja-JP" b="1" dirty="0">
                <a:latin typeface="Noto Sans JP SemiBold" panose="020B0200000000000000" pitchFamily="34" charset="-128"/>
                <a:ea typeface="Noto Sans JP SemiBold" panose="020B0200000000000000" pitchFamily="34" charset="-128"/>
              </a:rPr>
              <a:t>…</a:t>
            </a:r>
            <a:endParaRPr kumimoji="1" lang="ja-JP" altLang="en-US" b="1">
              <a:latin typeface="Noto Sans JP SemiBold" panose="020B0200000000000000" pitchFamily="34" charset="-128"/>
              <a:ea typeface="Noto Sans JP SemiBold" panose="020B0200000000000000" pitchFamily="34" charset="-128"/>
            </a:endParaRPr>
          </a:p>
          <a:p>
            <a:pPr>
              <a:lnSpc>
                <a:spcPct val="135000"/>
              </a:lnSpc>
            </a:pPr>
            <a:r>
              <a:rPr kumimoji="1" lang="ja-JP" altLang="en-US" b="1">
                <a:latin typeface="Noto Sans JP SemiBold" panose="020B0200000000000000" pitchFamily="34" charset="-128"/>
                <a:ea typeface="Noto Sans JP SemiBold" panose="020B0200000000000000" pitchFamily="34" charset="-128"/>
              </a:rPr>
              <a:t>● トイレの備蓄、忘れていませんか！</a:t>
            </a:r>
          </a:p>
          <a:p>
            <a:pPr>
              <a:lnSpc>
                <a:spcPct val="135000"/>
              </a:lnSpc>
            </a:pPr>
            <a:r>
              <a:rPr kumimoji="1" lang="ja-JP" altLang="en-US" b="1">
                <a:latin typeface="Noto Sans JP SemiBold" panose="020B0200000000000000" pitchFamily="34" charset="-128"/>
                <a:ea typeface="Noto Sans JP SemiBold" panose="020B0200000000000000" pitchFamily="34" charset="-128"/>
              </a:rPr>
              <a:t>● 災害に備えた食品の家庭備蓄</a:t>
            </a:r>
          </a:p>
          <a:p>
            <a:pPr>
              <a:lnSpc>
                <a:spcPct val="135000"/>
              </a:lnSpc>
            </a:pPr>
            <a:r>
              <a:rPr kumimoji="1" lang="ja-JP" altLang="en-US" b="1">
                <a:latin typeface="Noto Sans JP SemiBold" panose="020B0200000000000000" pitchFamily="34" charset="-128"/>
                <a:ea typeface="Noto Sans JP SemiBold" panose="020B0200000000000000" pitchFamily="34" charset="-128"/>
              </a:rPr>
              <a:t>● 避難用持ち出し袋の準備を！</a:t>
            </a:r>
          </a:p>
          <a:p>
            <a:pPr>
              <a:lnSpc>
                <a:spcPct val="135000"/>
              </a:lnSpc>
            </a:pPr>
            <a:r>
              <a:rPr kumimoji="1" lang="ja-JP" altLang="en-US" b="1">
                <a:latin typeface="Noto Sans JP SemiBold" panose="020B0200000000000000" pitchFamily="34" charset="-128"/>
                <a:ea typeface="Noto Sans JP SemiBold" panose="020B0200000000000000" pitchFamily="34" charset="-128"/>
              </a:rPr>
              <a:t>● 保険には入っていますか？</a:t>
            </a:r>
          </a:p>
          <a:p>
            <a:pPr>
              <a:lnSpc>
                <a:spcPct val="135000"/>
              </a:lnSpc>
            </a:pPr>
            <a:r>
              <a:rPr kumimoji="1" lang="ja-JP" altLang="en-US" b="1">
                <a:latin typeface="Noto Sans JP SemiBold" panose="020B0200000000000000" pitchFamily="34" charset="-128"/>
                <a:ea typeface="Noto Sans JP SemiBold" panose="020B0200000000000000" pitchFamily="34" charset="-128"/>
              </a:rPr>
              <a:t>● 家族と話し合おう</a:t>
            </a:r>
          </a:p>
          <a:p>
            <a:pPr>
              <a:lnSpc>
                <a:spcPct val="135000"/>
              </a:lnSpc>
            </a:pPr>
            <a:r>
              <a:rPr kumimoji="1" lang="ja-JP" altLang="en-US" b="1">
                <a:latin typeface="Noto Sans JP SemiBold" panose="020B0200000000000000" pitchFamily="34" charset="-128"/>
                <a:ea typeface="Noto Sans JP SemiBold" panose="020B0200000000000000" pitchFamily="34" charset="-128"/>
              </a:rPr>
              <a:t>● 防災士を目指しませんか？</a:t>
            </a:r>
          </a:p>
          <a:p>
            <a:pPr>
              <a:lnSpc>
                <a:spcPct val="135000"/>
              </a:lnSpc>
            </a:pPr>
            <a:r>
              <a:rPr kumimoji="1" lang="ja-JP" altLang="en-US" b="1">
                <a:latin typeface="Noto Sans JP SemiBold" panose="020B0200000000000000" pitchFamily="34" charset="-128"/>
                <a:ea typeface="Noto Sans JP SemiBold" panose="020B0200000000000000" pitchFamily="34" charset="-128"/>
              </a:rPr>
              <a:t>● 防災士とその役割</a:t>
            </a:r>
          </a:p>
          <a:p>
            <a:pPr>
              <a:lnSpc>
                <a:spcPct val="135000"/>
              </a:lnSpc>
            </a:pPr>
            <a:r>
              <a:rPr kumimoji="1" lang="ja-JP" altLang="en-US" b="1">
                <a:latin typeface="Noto Sans JP SemiBold" panose="020B0200000000000000" pitchFamily="34" charset="-128"/>
                <a:ea typeface="Noto Sans JP SemiBold" panose="020B0200000000000000" pitchFamily="34" charset="-128"/>
              </a:rPr>
              <a:t>● おわりに</a:t>
            </a:r>
          </a:p>
        </p:txBody>
      </p:sp>
      <p:sp>
        <p:nvSpPr>
          <p:cNvPr id="18" name="Google Shape;81;p1">
            <a:extLst>
              <a:ext uri="{FF2B5EF4-FFF2-40B4-BE49-F238E27FC236}">
                <a16:creationId xmlns:a16="http://schemas.microsoft.com/office/drawing/2014/main" id="{B070610D-05BB-E013-9EB0-FF1331C2EBB6}"/>
              </a:ext>
            </a:extLst>
          </p:cNvPr>
          <p:cNvSpPr txBox="1"/>
          <p:nvPr/>
        </p:nvSpPr>
        <p:spPr>
          <a:xfrm>
            <a:off x="8524466" y="3751950"/>
            <a:ext cx="3298952" cy="3170058"/>
          </a:xfrm>
          <a:prstGeom prst="rect">
            <a:avLst/>
          </a:prstGeom>
          <a:noFill/>
          <a:ln>
            <a:noFill/>
          </a:ln>
        </p:spPr>
        <p:txBody>
          <a:bodyPr spcFirstLastPara="1" wrap="square" lIns="91425" tIns="45700" rIns="91425" bIns="45700" anchor="t" anchorCtr="0">
            <a:spAutoFit/>
          </a:bodyPr>
          <a:lstStyle/>
          <a:p>
            <a:pPr lvl="0" algn="ctr"/>
            <a:r>
              <a:rPr lang="en-US" altLang="ja-JP" sz="20000" b="1" dirty="0">
                <a:solidFill>
                  <a:schemeClr val="bg1"/>
                </a:solidFill>
                <a:latin typeface="Noto Sans JP SemiBold" panose="020B0200000000000000" pitchFamily="34" charset="-128"/>
                <a:ea typeface="Noto Sans JP SemiBold" panose="020B0200000000000000" pitchFamily="34" charset="-128"/>
              </a:rPr>
              <a:t>03</a:t>
            </a:r>
            <a:endParaRPr sz="20000" b="1" dirty="0">
              <a:solidFill>
                <a:schemeClr val="bg1"/>
              </a:solidFill>
              <a:latin typeface="Noto Sans JP SemiBold" panose="020B0200000000000000" pitchFamily="34" charset="-128"/>
              <a:ea typeface="Noto Sans JP SemiBold" panose="020B0200000000000000" pitchFamily="34" charset="-128"/>
            </a:endParaRPr>
          </a:p>
        </p:txBody>
      </p:sp>
      <p:sp>
        <p:nvSpPr>
          <p:cNvPr id="19" name="Google Shape;99;p2">
            <a:extLst>
              <a:ext uri="{FF2B5EF4-FFF2-40B4-BE49-F238E27FC236}">
                <a16:creationId xmlns:a16="http://schemas.microsoft.com/office/drawing/2014/main" id="{0A1A972F-C10C-C1E0-802B-DF7F92E5375C}"/>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chemeClr val="bg1"/>
                </a:solidFill>
                <a:latin typeface="Noto Sans JP Medium" panose="020B0200000000000000" pitchFamily="34" charset="-128"/>
                <a:ea typeface="Noto Sans JP Medium" panose="020B0200000000000000" pitchFamily="34" charset="-128"/>
                <a:sym typeface="Arial"/>
              </a:rPr>
              <a:t>18</a:t>
            </a:r>
            <a:endParaRPr sz="1000" dirty="0">
              <a:solidFill>
                <a:schemeClr val="bg1"/>
              </a:solidFill>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4988F5A4-A674-8008-7CF2-86FFCA0AFE4D}"/>
              </a:ext>
            </a:extLst>
          </p:cNvPr>
          <p:cNvGrpSpPr/>
          <p:nvPr/>
        </p:nvGrpSpPr>
        <p:grpSpPr>
          <a:xfrm>
            <a:off x="-97262" y="-18652"/>
            <a:ext cx="12289262" cy="1397000"/>
            <a:chOff x="-97262" y="-18652"/>
            <a:chExt cx="12289262" cy="1397000"/>
          </a:xfrm>
        </p:grpSpPr>
        <p:pic>
          <p:nvPicPr>
            <p:cNvPr id="8" name="Google Shape;94;p2">
              <a:extLst>
                <a:ext uri="{FF2B5EF4-FFF2-40B4-BE49-F238E27FC236}">
                  <a16:creationId xmlns:a16="http://schemas.microsoft.com/office/drawing/2014/main" id="{EC3F4346-70AE-9298-0AAB-5EE87031CF3C}"/>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4" name="グループ化 3">
              <a:extLst>
                <a:ext uri="{FF2B5EF4-FFF2-40B4-BE49-F238E27FC236}">
                  <a16:creationId xmlns:a16="http://schemas.microsoft.com/office/drawing/2014/main" id="{C95C159A-E832-87BC-291D-48A54AB299E7}"/>
                </a:ext>
              </a:extLst>
            </p:cNvPr>
            <p:cNvGrpSpPr/>
            <p:nvPr/>
          </p:nvGrpSpPr>
          <p:grpSpPr>
            <a:xfrm>
              <a:off x="1937381" y="250859"/>
              <a:ext cx="9621207" cy="893673"/>
              <a:chOff x="1937381" y="250859"/>
              <a:chExt cx="9621207" cy="893673"/>
            </a:xfrm>
          </p:grpSpPr>
          <p:sp>
            <p:nvSpPr>
              <p:cNvPr id="5" name="Google Shape;99;p2">
                <a:extLst>
                  <a:ext uri="{FF2B5EF4-FFF2-40B4-BE49-F238E27FC236}">
                    <a16:creationId xmlns:a16="http://schemas.microsoft.com/office/drawing/2014/main" id="{B2548AB3-DFF7-B95D-DCDF-12587EA4724A}"/>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6" name="Google Shape;100;p2">
                <a:extLst>
                  <a:ext uri="{FF2B5EF4-FFF2-40B4-BE49-F238E27FC236}">
                    <a16:creationId xmlns:a16="http://schemas.microsoft.com/office/drawing/2014/main" id="{DF3CCAF7-5482-3457-63FD-336D645D380B}"/>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7" name="Google Shape;101;p2">
                <a:extLst>
                  <a:ext uri="{FF2B5EF4-FFF2-40B4-BE49-F238E27FC236}">
                    <a16:creationId xmlns:a16="http://schemas.microsoft.com/office/drawing/2014/main" id="{2ACE52EC-E546-115B-C0CA-4EE5A5E98CB9}"/>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ここでちょっと一息</a:t>
                </a:r>
                <a:r>
                  <a:rPr lang="en-US" altLang="ja-JP" sz="3200" b="1" dirty="0">
                    <a:solidFill>
                      <a:schemeClr val="tx1"/>
                    </a:solidFill>
                    <a:latin typeface="Noto Sans JP SemiBold" panose="020B0200000000000000" pitchFamily="34" charset="-128"/>
                    <a:ea typeface="Noto Sans JP SemiBold" panose="020B0200000000000000" pitchFamily="34" charset="-128"/>
                  </a:rPr>
                  <a:t>…</a:t>
                </a:r>
                <a:endParaRPr lang="ja-JP" altLang="en-US" sz="2400" b="1">
                  <a:solidFill>
                    <a:schemeClr val="tx1"/>
                  </a:solidFill>
                  <a:latin typeface="Noto Sans JP SemiBold" panose="020B0200000000000000" pitchFamily="34" charset="-128"/>
                  <a:ea typeface="Noto Sans JP SemiBold" panose="020B0200000000000000" pitchFamily="34" charset="-128"/>
                </a:endParaRPr>
              </a:p>
            </p:txBody>
          </p:sp>
        </p:grpSp>
        <p:pic>
          <p:nvPicPr>
            <p:cNvPr id="13" name="図 12">
              <a:extLst>
                <a:ext uri="{FF2B5EF4-FFF2-40B4-BE49-F238E27FC236}">
                  <a16:creationId xmlns:a16="http://schemas.microsoft.com/office/drawing/2014/main" id="{6059CF52-63A1-59F1-A3A5-6917EAC226B3}"/>
                </a:ext>
              </a:extLst>
            </p:cNvPr>
            <p:cNvPicPr>
              <a:picLocks noChangeAspect="1"/>
            </p:cNvPicPr>
            <p:nvPr/>
          </p:nvPicPr>
          <p:blipFill>
            <a:blip r:embed="rId4"/>
            <a:stretch>
              <a:fillRect/>
            </a:stretch>
          </p:blipFill>
          <p:spPr>
            <a:xfrm>
              <a:off x="-97262" y="-18652"/>
              <a:ext cx="2000250" cy="1397000"/>
            </a:xfrm>
            <a:prstGeom prst="rect">
              <a:avLst/>
            </a:prstGeom>
          </p:spPr>
        </p:pic>
      </p:grpSp>
      <p:sp>
        <p:nvSpPr>
          <p:cNvPr id="15" name="角丸四角形 14">
            <a:extLst>
              <a:ext uri="{FF2B5EF4-FFF2-40B4-BE49-F238E27FC236}">
                <a16:creationId xmlns:a16="http://schemas.microsoft.com/office/drawing/2014/main" id="{9C4904B2-46D6-C916-6599-B0FDF1034125}"/>
              </a:ext>
            </a:extLst>
          </p:cNvPr>
          <p:cNvSpPr/>
          <p:nvPr/>
        </p:nvSpPr>
        <p:spPr>
          <a:xfrm>
            <a:off x="2716823" y="2381983"/>
            <a:ext cx="6761285" cy="3218717"/>
          </a:xfrm>
          <a:prstGeom prst="roundRect">
            <a:avLst>
              <a:gd name="adj" fmla="val 9770"/>
            </a:avLst>
          </a:prstGeom>
          <a:noFill/>
          <a:ln w="25400">
            <a:solidFill>
              <a:srgbClr val="A89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81;p1">
            <a:extLst>
              <a:ext uri="{FF2B5EF4-FFF2-40B4-BE49-F238E27FC236}">
                <a16:creationId xmlns:a16="http://schemas.microsoft.com/office/drawing/2014/main" id="{B1B57E7C-A63A-01A0-0459-7A6F8E2D7C15}"/>
              </a:ext>
            </a:extLst>
          </p:cNvPr>
          <p:cNvSpPr txBox="1"/>
          <p:nvPr/>
        </p:nvSpPr>
        <p:spPr>
          <a:xfrm>
            <a:off x="2317376" y="2899537"/>
            <a:ext cx="7476936" cy="2308284"/>
          </a:xfrm>
          <a:prstGeom prst="rect">
            <a:avLst/>
          </a:prstGeom>
          <a:noFill/>
          <a:ln>
            <a:noFill/>
          </a:ln>
        </p:spPr>
        <p:txBody>
          <a:bodyPr spcFirstLastPara="1" wrap="square" lIns="91425" tIns="45700" rIns="91425" bIns="45700" anchor="t" anchorCtr="0">
            <a:spAutoFit/>
          </a:bodyPr>
          <a:lstStyle/>
          <a:p>
            <a:pPr lvl="0" algn="ctr">
              <a:lnSpc>
                <a:spcPct val="120000"/>
              </a:lnSpc>
            </a:pPr>
            <a:r>
              <a:rPr lang="ja-JP" altLang="en-US" sz="4000" b="1">
                <a:solidFill>
                  <a:srgbClr val="A8921D"/>
                </a:solidFill>
                <a:latin typeface="Noto Sans JP SemiBold" panose="020B0200000000000000" pitchFamily="34" charset="-128"/>
                <a:ea typeface="Noto Sans JP SemiBold" panose="020B0200000000000000" pitchFamily="34" charset="-128"/>
              </a:rPr>
              <a:t>地震警報が鳴った！</a:t>
            </a:r>
          </a:p>
          <a:p>
            <a:pPr lvl="0" algn="ctr">
              <a:lnSpc>
                <a:spcPct val="120000"/>
              </a:lnSpc>
            </a:pPr>
            <a:r>
              <a:rPr lang="ja-JP" altLang="en-US" sz="4000" b="1">
                <a:solidFill>
                  <a:srgbClr val="A8921D"/>
                </a:solidFill>
                <a:latin typeface="Noto Sans JP SemiBold" panose="020B0200000000000000" pitchFamily="34" charset="-128"/>
                <a:ea typeface="Noto Sans JP SemiBold" panose="020B0200000000000000" pitchFamily="34" charset="-128"/>
              </a:rPr>
              <a:t>大きな地震が来るとき、</a:t>
            </a:r>
          </a:p>
          <a:p>
            <a:pPr lvl="0" algn="ctr">
              <a:lnSpc>
                <a:spcPct val="120000"/>
              </a:lnSpc>
            </a:pPr>
            <a:r>
              <a:rPr lang="ja-JP" altLang="en-US" sz="4000" b="1">
                <a:solidFill>
                  <a:srgbClr val="A8921D"/>
                </a:solidFill>
                <a:latin typeface="Noto Sans JP SemiBold" panose="020B0200000000000000" pitchFamily="34" charset="-128"/>
                <a:ea typeface="Noto Sans JP SemiBold" panose="020B0200000000000000" pitchFamily="34" charset="-128"/>
              </a:rPr>
              <a:t>一番最初にすることは？</a:t>
            </a:r>
          </a:p>
        </p:txBody>
      </p:sp>
      <p:pic>
        <p:nvPicPr>
          <p:cNvPr id="17" name="図 16">
            <a:extLst>
              <a:ext uri="{FF2B5EF4-FFF2-40B4-BE49-F238E27FC236}">
                <a16:creationId xmlns:a16="http://schemas.microsoft.com/office/drawing/2014/main" id="{939A7A7E-119B-FBA8-F75B-F8066ECA77D3}"/>
              </a:ext>
            </a:extLst>
          </p:cNvPr>
          <p:cNvPicPr>
            <a:picLocks noChangeAspect="1"/>
          </p:cNvPicPr>
          <p:nvPr/>
        </p:nvPicPr>
        <p:blipFill>
          <a:blip r:embed="rId5"/>
          <a:stretch>
            <a:fillRect/>
          </a:stretch>
        </p:blipFill>
        <p:spPr>
          <a:xfrm>
            <a:off x="5778500" y="2073643"/>
            <a:ext cx="635000" cy="635000"/>
          </a:xfrm>
          <a:prstGeom prst="rect">
            <a:avLst/>
          </a:prstGeom>
        </p:spPr>
      </p:pic>
      <p:sp>
        <p:nvSpPr>
          <p:cNvPr id="18" name="Google Shape;99;p2">
            <a:extLst>
              <a:ext uri="{FF2B5EF4-FFF2-40B4-BE49-F238E27FC236}">
                <a16:creationId xmlns:a16="http://schemas.microsoft.com/office/drawing/2014/main" id="{C1DCFC14-A4BC-1A2B-551D-9D24D393311B}"/>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19</a:t>
            </a:r>
            <a:endParaRPr sz="1000" dirty="0">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3" name="図 2">
            <a:extLst>
              <a:ext uri="{FF2B5EF4-FFF2-40B4-BE49-F238E27FC236}">
                <a16:creationId xmlns:a16="http://schemas.microsoft.com/office/drawing/2014/main" id="{0602AF6D-FCC1-DD3C-A137-F34E96793B80}"/>
              </a:ext>
            </a:extLst>
          </p:cNvPr>
          <p:cNvPicPr>
            <a:picLocks noChangeAspect="1"/>
          </p:cNvPicPr>
          <p:nvPr/>
        </p:nvPicPr>
        <p:blipFill>
          <a:blip r:embed="rId3"/>
          <a:stretch>
            <a:fillRect/>
          </a:stretch>
        </p:blipFill>
        <p:spPr>
          <a:xfrm>
            <a:off x="633704" y="3730625"/>
            <a:ext cx="3302000" cy="2489200"/>
          </a:xfrm>
          <a:prstGeom prst="rect">
            <a:avLst/>
          </a:prstGeom>
        </p:spPr>
      </p:pic>
      <p:sp>
        <p:nvSpPr>
          <p:cNvPr id="5" name="Google Shape;101;p2">
            <a:extLst>
              <a:ext uri="{FF2B5EF4-FFF2-40B4-BE49-F238E27FC236}">
                <a16:creationId xmlns:a16="http://schemas.microsoft.com/office/drawing/2014/main" id="{D7124201-F668-5CAF-3D9B-D369F933C033}"/>
              </a:ext>
            </a:extLst>
          </p:cNvPr>
          <p:cNvSpPr txBox="1"/>
          <p:nvPr/>
        </p:nvSpPr>
        <p:spPr>
          <a:xfrm>
            <a:off x="744191" y="4355354"/>
            <a:ext cx="3081026" cy="400069"/>
          </a:xfrm>
          <a:prstGeom prst="rect">
            <a:avLst/>
          </a:prstGeom>
          <a:noFill/>
          <a:ln>
            <a:noFill/>
          </a:ln>
        </p:spPr>
        <p:txBody>
          <a:bodyPr spcFirstLastPara="1" wrap="square" lIns="91425" tIns="45700" rIns="91425" bIns="45700" anchor="t" anchorCtr="0">
            <a:spAutoFit/>
          </a:bodyPr>
          <a:lstStyle/>
          <a:p>
            <a:pPr lvl="0" algn="ctr"/>
            <a:r>
              <a:rPr lang="ja-JP" altLang="en-US" sz="2000" b="1">
                <a:solidFill>
                  <a:schemeClr val="tx1"/>
                </a:solidFill>
                <a:latin typeface="Noto Sans JP SemiBold" panose="020B0200000000000000" pitchFamily="34" charset="-128"/>
                <a:ea typeface="Noto Sans JP SemiBold" panose="020B0200000000000000" pitchFamily="34" charset="-128"/>
              </a:rPr>
              <a:t>想定外の地震にも備える</a:t>
            </a:r>
            <a:endParaRPr sz="2000" b="1" dirty="0">
              <a:solidFill>
                <a:schemeClr val="tx1"/>
              </a:solidFill>
              <a:latin typeface="Noto Sans JP SemiBold" panose="020B0200000000000000" pitchFamily="34" charset="-128"/>
              <a:ea typeface="Noto Sans JP SemiBold" panose="020B0200000000000000" pitchFamily="34" charset="-128"/>
            </a:endParaRPr>
          </a:p>
        </p:txBody>
      </p:sp>
      <p:sp>
        <p:nvSpPr>
          <p:cNvPr id="6" name="Google Shape;101;p2">
            <a:extLst>
              <a:ext uri="{FF2B5EF4-FFF2-40B4-BE49-F238E27FC236}">
                <a16:creationId xmlns:a16="http://schemas.microsoft.com/office/drawing/2014/main" id="{3300F43D-E013-CB20-F508-E92310FDEE7E}"/>
              </a:ext>
            </a:extLst>
          </p:cNvPr>
          <p:cNvSpPr txBox="1"/>
          <p:nvPr/>
        </p:nvSpPr>
        <p:spPr>
          <a:xfrm>
            <a:off x="1833851" y="3743204"/>
            <a:ext cx="901706" cy="292347"/>
          </a:xfrm>
          <a:prstGeom prst="rect">
            <a:avLst/>
          </a:prstGeom>
          <a:noFill/>
          <a:ln>
            <a:noFill/>
          </a:ln>
        </p:spPr>
        <p:txBody>
          <a:bodyPr spcFirstLastPara="1" wrap="square" lIns="91425" tIns="45700" rIns="91425" bIns="45700" anchor="t" anchorCtr="0">
            <a:spAutoFit/>
          </a:bodyPr>
          <a:lstStyle/>
          <a:p>
            <a:pPr lvl="0" algn="ctr"/>
            <a:r>
              <a:rPr lang="ja-JP" altLang="en-US" sz="1300" b="1">
                <a:solidFill>
                  <a:schemeClr val="tx1"/>
                </a:solidFill>
                <a:latin typeface="Noto Sans JP SemiBold" panose="020B0200000000000000" pitchFamily="34" charset="-128"/>
                <a:ea typeface="Noto Sans JP SemiBold" panose="020B0200000000000000" pitchFamily="34" charset="-128"/>
              </a:rPr>
              <a:t>その１</a:t>
            </a:r>
            <a:endParaRPr sz="1300" b="1" dirty="0">
              <a:solidFill>
                <a:schemeClr val="tx1"/>
              </a:solidFill>
              <a:latin typeface="Noto Sans JP SemiBold" panose="020B0200000000000000" pitchFamily="34" charset="-128"/>
              <a:ea typeface="Noto Sans JP SemiBold" panose="020B0200000000000000" pitchFamily="34" charset="-128"/>
            </a:endParaRPr>
          </a:p>
        </p:txBody>
      </p:sp>
      <p:sp>
        <p:nvSpPr>
          <p:cNvPr id="7" name="Google Shape;101;p2">
            <a:extLst>
              <a:ext uri="{FF2B5EF4-FFF2-40B4-BE49-F238E27FC236}">
                <a16:creationId xmlns:a16="http://schemas.microsoft.com/office/drawing/2014/main" id="{21550699-ABF0-37A3-4858-140B580A07BB}"/>
              </a:ext>
            </a:extLst>
          </p:cNvPr>
          <p:cNvSpPr txBox="1"/>
          <p:nvPr/>
        </p:nvSpPr>
        <p:spPr>
          <a:xfrm>
            <a:off x="2308466" y="5326565"/>
            <a:ext cx="1522235" cy="600124"/>
          </a:xfrm>
          <a:prstGeom prst="rect">
            <a:avLst/>
          </a:prstGeom>
          <a:noFill/>
          <a:ln>
            <a:noFill/>
          </a:ln>
        </p:spPr>
        <p:txBody>
          <a:bodyPr spcFirstLastPara="1" wrap="square" lIns="91425" tIns="45700" rIns="91425" bIns="45700" anchor="t" anchorCtr="0">
            <a:spAutoFit/>
          </a:bodyPr>
          <a:lstStyle/>
          <a:p>
            <a:pPr lvl="0"/>
            <a:r>
              <a:rPr lang="ja-JP" altLang="en-US" sz="1100">
                <a:solidFill>
                  <a:schemeClr val="tx1"/>
                </a:solidFill>
                <a:latin typeface="Noto Sans JP Medium" panose="020B0200000000000000" pitchFamily="34" charset="-128"/>
                <a:ea typeface="Noto Sans JP Medium" panose="020B0200000000000000" pitchFamily="34" charset="-128"/>
              </a:rPr>
              <a:t>どこでどんな被害が</a:t>
            </a:r>
            <a:endParaRPr lang="en-US" altLang="ja-JP" sz="1100" dirty="0">
              <a:solidFill>
                <a:schemeClr val="tx1"/>
              </a:solidFill>
              <a:latin typeface="Noto Sans JP Medium" panose="020B0200000000000000" pitchFamily="34" charset="-128"/>
              <a:ea typeface="Noto Sans JP Medium" panose="020B0200000000000000" pitchFamily="34" charset="-128"/>
            </a:endParaRPr>
          </a:p>
          <a:p>
            <a:pPr lvl="0"/>
            <a:r>
              <a:rPr lang="ja-JP" altLang="en-US" sz="1100">
                <a:solidFill>
                  <a:schemeClr val="tx1"/>
                </a:solidFill>
                <a:latin typeface="Noto Sans JP Medium" panose="020B0200000000000000" pitchFamily="34" charset="-128"/>
                <a:ea typeface="Noto Sans JP Medium" panose="020B0200000000000000" pitchFamily="34" charset="-128"/>
              </a:rPr>
              <a:t>発生するか、</a:t>
            </a:r>
            <a:endParaRPr lang="en-US" altLang="ja-JP" sz="1100" dirty="0">
              <a:solidFill>
                <a:schemeClr val="tx1"/>
              </a:solidFill>
              <a:latin typeface="Noto Sans JP Medium" panose="020B0200000000000000" pitchFamily="34" charset="-128"/>
              <a:ea typeface="Noto Sans JP Medium" panose="020B0200000000000000" pitchFamily="34" charset="-128"/>
            </a:endParaRPr>
          </a:p>
          <a:p>
            <a:pPr lvl="0"/>
            <a:r>
              <a:rPr lang="ja-JP" altLang="en-US" sz="1100">
                <a:solidFill>
                  <a:schemeClr val="tx1"/>
                </a:solidFill>
                <a:latin typeface="Noto Sans JP Medium" panose="020B0200000000000000" pitchFamily="34" charset="-128"/>
                <a:ea typeface="Noto Sans JP Medium" panose="020B0200000000000000" pitchFamily="34" charset="-128"/>
              </a:rPr>
              <a:t>確認してみましょう。</a:t>
            </a:r>
            <a:endParaRPr sz="1100" dirty="0">
              <a:solidFill>
                <a:schemeClr val="tx1"/>
              </a:solidFill>
              <a:latin typeface="Noto Sans JP Medium" panose="020B0200000000000000" pitchFamily="34" charset="-128"/>
              <a:ea typeface="Noto Sans JP Medium" panose="020B0200000000000000" pitchFamily="34" charset="-128"/>
            </a:endParaRPr>
          </a:p>
        </p:txBody>
      </p:sp>
      <p:grpSp>
        <p:nvGrpSpPr>
          <p:cNvPr id="27" name="グループ化 26">
            <a:extLst>
              <a:ext uri="{FF2B5EF4-FFF2-40B4-BE49-F238E27FC236}">
                <a16:creationId xmlns:a16="http://schemas.microsoft.com/office/drawing/2014/main" id="{FC4CECE9-D9C4-271C-E23C-9E7AD3823E8E}"/>
              </a:ext>
            </a:extLst>
          </p:cNvPr>
          <p:cNvGrpSpPr/>
          <p:nvPr/>
        </p:nvGrpSpPr>
        <p:grpSpPr>
          <a:xfrm>
            <a:off x="0" y="0"/>
            <a:ext cx="12192000" cy="1276350"/>
            <a:chOff x="0" y="0"/>
            <a:chExt cx="12192000" cy="1276350"/>
          </a:xfrm>
        </p:grpSpPr>
        <p:grpSp>
          <p:nvGrpSpPr>
            <p:cNvPr id="89" name="Google Shape;89;p2"/>
            <p:cNvGrpSpPr/>
            <p:nvPr/>
          </p:nvGrpSpPr>
          <p:grpSpPr>
            <a:xfrm>
              <a:off x="0" y="0"/>
              <a:ext cx="12192000" cy="1276350"/>
              <a:chOff x="0" y="-2952748"/>
              <a:chExt cx="12192000" cy="1276350"/>
            </a:xfrm>
          </p:grpSpPr>
          <p:pic>
            <p:nvPicPr>
              <p:cNvPr id="90" name="Google Shape;90;p2"/>
              <p:cNvPicPr preferRelativeResize="0"/>
              <p:nvPr/>
            </p:nvPicPr>
            <p:blipFill rotWithShape="1">
              <a:blip r:embed="rId4">
                <a:alphaModFix/>
              </a:blip>
              <a:srcRect/>
              <a:stretch/>
            </p:blipFill>
            <p:spPr>
              <a:xfrm>
                <a:off x="0" y="-2952748"/>
                <a:ext cx="12192000" cy="1276350"/>
              </a:xfrm>
              <a:prstGeom prst="rect">
                <a:avLst/>
              </a:prstGeom>
              <a:noFill/>
              <a:ln>
                <a:noFill/>
              </a:ln>
            </p:spPr>
          </p:pic>
          <p:pic>
            <p:nvPicPr>
              <p:cNvPr id="91" name="Google Shape;91;p2" descr="挿絵 が含まれている画像&#10;&#10;自動的に生成された説明"/>
              <p:cNvPicPr preferRelativeResize="0"/>
              <p:nvPr/>
            </p:nvPicPr>
            <p:blipFill rotWithShape="1">
              <a:blip r:embed="rId5">
                <a:alphaModFix/>
              </a:blip>
              <a:srcRect/>
              <a:stretch/>
            </p:blipFill>
            <p:spPr>
              <a:xfrm>
                <a:off x="0" y="-2952748"/>
                <a:ext cx="1905000" cy="1276350"/>
              </a:xfrm>
              <a:prstGeom prst="rect">
                <a:avLst/>
              </a:prstGeom>
              <a:noFill/>
              <a:ln>
                <a:noFill/>
              </a:ln>
            </p:spPr>
          </p:pic>
        </p:grpSp>
        <p:grpSp>
          <p:nvGrpSpPr>
            <p:cNvPr id="26" name="グループ化 25">
              <a:extLst>
                <a:ext uri="{FF2B5EF4-FFF2-40B4-BE49-F238E27FC236}">
                  <a16:creationId xmlns:a16="http://schemas.microsoft.com/office/drawing/2014/main" id="{38E41DA3-337E-267D-C68E-01AC49EDED2E}"/>
                </a:ext>
              </a:extLst>
            </p:cNvPr>
            <p:cNvGrpSpPr/>
            <p:nvPr/>
          </p:nvGrpSpPr>
          <p:grpSpPr>
            <a:xfrm>
              <a:off x="1916163" y="250859"/>
              <a:ext cx="9642425" cy="893713"/>
              <a:chOff x="1916163" y="250859"/>
              <a:chExt cx="9642425" cy="893713"/>
            </a:xfrm>
          </p:grpSpPr>
          <p:sp>
            <p:nvSpPr>
              <p:cNvPr id="99" name="Google Shape;99;p2"/>
              <p:cNvSpPr txBox="1"/>
              <p:nvPr/>
            </p:nvSpPr>
            <p:spPr>
              <a:xfrm>
                <a:off x="1937382" y="250859"/>
                <a:ext cx="172817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200" u="none" strike="noStrike" cap="none">
                    <a:solidFill>
                      <a:srgbClr val="000000"/>
                    </a:solidFill>
                    <a:latin typeface="Noto Sans JP Medium" panose="020B0200000000000000" pitchFamily="34" charset="-128"/>
                    <a:ea typeface="Noto Sans JP Medium" panose="020B0200000000000000" pitchFamily="34" charset="-128"/>
                    <a:sym typeface="Arial"/>
                  </a:rPr>
                  <a:t>地震への備え</a:t>
                </a:r>
                <a:endParaRPr dirty="0">
                  <a:latin typeface="Noto Sans JP Medium" panose="020B0200000000000000" pitchFamily="34" charset="-128"/>
                  <a:ea typeface="Noto Sans JP Medium" panose="020B0200000000000000" pitchFamily="34" charset="-128"/>
                </a:endParaRPr>
              </a:p>
            </p:txBody>
          </p:sp>
          <p:cxnSp>
            <p:nvCxnSpPr>
              <p:cNvPr id="100" name="Google Shape;100;p2"/>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101" name="Google Shape;101;p2"/>
              <p:cNvSpPr txBox="1"/>
              <p:nvPr/>
            </p:nvSpPr>
            <p:spPr>
              <a:xfrm>
                <a:off x="1916163" y="559797"/>
                <a:ext cx="241198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3200" b="1" u="none" strike="noStrike" cap="none">
                    <a:solidFill>
                      <a:schemeClr val="tx1"/>
                    </a:solidFill>
                    <a:latin typeface="Noto Sans JP SemiBold" panose="020B0200000000000000" pitchFamily="34" charset="-128"/>
                    <a:ea typeface="Noto Sans JP SemiBold" panose="020B0200000000000000" pitchFamily="34" charset="-128"/>
                    <a:sym typeface="Arial"/>
                  </a:rPr>
                  <a:t>はじめに</a:t>
                </a:r>
                <a:endParaRPr b="1" dirty="0">
                  <a:solidFill>
                    <a:schemeClr val="tx1"/>
                  </a:solidFill>
                  <a:latin typeface="Noto Sans JP SemiBold" panose="020B0200000000000000" pitchFamily="34" charset="-128"/>
                  <a:ea typeface="Noto Sans JP SemiBold" panose="020B0200000000000000" pitchFamily="34" charset="-128"/>
                </a:endParaRPr>
              </a:p>
            </p:txBody>
          </p:sp>
        </p:grpSp>
      </p:grpSp>
      <p:sp>
        <p:nvSpPr>
          <p:cNvPr id="2" name="テキスト ボックス 1">
            <a:extLst>
              <a:ext uri="{FF2B5EF4-FFF2-40B4-BE49-F238E27FC236}">
                <a16:creationId xmlns:a16="http://schemas.microsoft.com/office/drawing/2014/main" id="{FF8AEAF6-E1BA-1638-511A-BC721DA37231}"/>
              </a:ext>
            </a:extLst>
          </p:cNvPr>
          <p:cNvSpPr txBox="1"/>
          <p:nvPr/>
        </p:nvSpPr>
        <p:spPr>
          <a:xfrm>
            <a:off x="545801" y="1552355"/>
            <a:ext cx="11012787" cy="963469"/>
          </a:xfrm>
          <a:prstGeom prst="rect">
            <a:avLst/>
          </a:prstGeom>
          <a:noFill/>
        </p:spPr>
        <p:txBody>
          <a:bodyPr wrap="square" rtlCol="0">
            <a:spAutoFit/>
          </a:bodyPr>
          <a:lstStyle/>
          <a:p>
            <a:pPr>
              <a:lnSpc>
                <a:spcPct val="130000"/>
              </a:lnSpc>
            </a:pPr>
            <a:r>
              <a:rPr kumimoji="1" lang="ja-JP" altLang="en-US" sz="1500">
                <a:latin typeface="Noto Sans JP Medium" panose="020B0200000000000000" pitchFamily="34" charset="-128"/>
                <a:ea typeface="Noto Sans JP Medium" panose="020B0200000000000000" pitchFamily="34" charset="-128"/>
              </a:rPr>
              <a:t>令和</a:t>
            </a:r>
            <a:r>
              <a:rPr kumimoji="1" lang="en-US" altLang="ja-JP" sz="1500" dirty="0">
                <a:latin typeface="Noto Sans JP Medium" panose="020B0200000000000000" pitchFamily="34" charset="-128"/>
                <a:ea typeface="Noto Sans JP Medium" panose="020B0200000000000000" pitchFamily="34" charset="-128"/>
              </a:rPr>
              <a:t>6</a:t>
            </a:r>
            <a:r>
              <a:rPr kumimoji="1" lang="ja-JP" altLang="en-US" sz="1500">
                <a:latin typeface="Noto Sans JP Medium" panose="020B0200000000000000" pitchFamily="34" charset="-128"/>
                <a:ea typeface="Noto Sans JP Medium" panose="020B0200000000000000" pitchFamily="34" charset="-128"/>
              </a:rPr>
              <a:t>年</a:t>
            </a:r>
            <a:r>
              <a:rPr kumimoji="1" lang="en-US" altLang="ja-JP" sz="1500" dirty="0">
                <a:latin typeface="Noto Sans JP Medium" panose="020B0200000000000000" pitchFamily="34" charset="-128"/>
                <a:ea typeface="Noto Sans JP Medium" panose="020B0200000000000000" pitchFamily="34" charset="-128"/>
              </a:rPr>
              <a:t>1</a:t>
            </a:r>
            <a:r>
              <a:rPr kumimoji="1" lang="ja-JP" altLang="en-US" sz="1500">
                <a:latin typeface="Noto Sans JP Medium" panose="020B0200000000000000" pitchFamily="34" charset="-128"/>
                <a:ea typeface="Noto Sans JP Medium" panose="020B0200000000000000" pitchFamily="34" charset="-128"/>
              </a:rPr>
              <a:t>月</a:t>
            </a:r>
            <a:r>
              <a:rPr kumimoji="1" lang="en-US" altLang="ja-JP" sz="1500" dirty="0">
                <a:latin typeface="Noto Sans JP Medium" panose="020B0200000000000000" pitchFamily="34" charset="-128"/>
                <a:ea typeface="Noto Sans JP Medium" panose="020B0200000000000000" pitchFamily="34" charset="-128"/>
              </a:rPr>
              <a:t>1</a:t>
            </a:r>
            <a:r>
              <a:rPr kumimoji="1" lang="ja-JP" altLang="en-US" sz="1500">
                <a:latin typeface="Noto Sans JP Medium" panose="020B0200000000000000" pitchFamily="34" charset="-128"/>
                <a:ea typeface="Noto Sans JP Medium" panose="020B0200000000000000" pitchFamily="34" charset="-128"/>
              </a:rPr>
              <a:t>日、石川県の能登半島で大きな地震が起きました。この地震では、</a:t>
            </a:r>
            <a:r>
              <a:rPr kumimoji="1" lang="ja-JP" altLang="en-US" sz="1500">
                <a:solidFill>
                  <a:srgbClr val="ED6D0F"/>
                </a:solidFill>
                <a:latin typeface="Noto Sans JP Medium" panose="020B0200000000000000" pitchFamily="34" charset="-128"/>
                <a:ea typeface="Noto Sans JP Medium" panose="020B0200000000000000" pitchFamily="34" charset="-128"/>
              </a:rPr>
              <a:t>最大震度</a:t>
            </a:r>
            <a:r>
              <a:rPr kumimoji="1" lang="en-US" altLang="ja-JP" sz="1500" dirty="0">
                <a:solidFill>
                  <a:srgbClr val="ED6D0F"/>
                </a:solidFill>
                <a:latin typeface="Noto Sans JP Medium" panose="020B0200000000000000" pitchFamily="34" charset="-128"/>
                <a:ea typeface="Noto Sans JP Medium" panose="020B0200000000000000" pitchFamily="34" charset="-128"/>
              </a:rPr>
              <a:t>7</a:t>
            </a:r>
            <a:r>
              <a:rPr kumimoji="1" lang="ja-JP" altLang="en-US" sz="1500">
                <a:latin typeface="Noto Sans JP Medium" panose="020B0200000000000000" pitchFamily="34" charset="-128"/>
                <a:ea typeface="Noto Sans JP Medium" panose="020B0200000000000000" pitchFamily="34" charset="-128"/>
              </a:rPr>
              <a:t>が観測され、能登半島全体に大きな被害が出ました。特に輪島市や珠洲市では、多くの住宅が全壊や半壊し、水道が止まったり道路が使えなくなったりするなど、避難や支援活動がとても困難になりました。</a:t>
            </a:r>
          </a:p>
        </p:txBody>
      </p:sp>
      <p:sp>
        <p:nvSpPr>
          <p:cNvPr id="4" name="テキスト ボックス 3">
            <a:extLst>
              <a:ext uri="{FF2B5EF4-FFF2-40B4-BE49-F238E27FC236}">
                <a16:creationId xmlns:a16="http://schemas.microsoft.com/office/drawing/2014/main" id="{B004AC4C-EB68-8383-85FC-784693647081}"/>
              </a:ext>
            </a:extLst>
          </p:cNvPr>
          <p:cNvSpPr txBox="1"/>
          <p:nvPr/>
        </p:nvSpPr>
        <p:spPr>
          <a:xfrm>
            <a:off x="545801" y="2662697"/>
            <a:ext cx="11012787" cy="853760"/>
          </a:xfrm>
          <a:prstGeom prst="rect">
            <a:avLst/>
          </a:prstGeom>
          <a:noFill/>
        </p:spPr>
        <p:txBody>
          <a:bodyPr wrap="square" rtlCol="0">
            <a:spAutoFit/>
          </a:bodyPr>
          <a:lstStyle/>
          <a:p>
            <a:pPr algn="ctr">
              <a:lnSpc>
                <a:spcPct val="130000"/>
              </a:lnSpc>
            </a:pPr>
            <a:r>
              <a:rPr kumimoji="1" lang="ja-JP" altLang="en-US" sz="2000" u="sng">
                <a:solidFill>
                  <a:srgbClr val="ED6D0F"/>
                </a:solidFill>
                <a:latin typeface="Noto Sans JP Medium" panose="020B0200000000000000" pitchFamily="34" charset="-128"/>
                <a:ea typeface="Noto Sans JP Medium" panose="020B0200000000000000" pitchFamily="34" charset="-128"/>
              </a:rPr>
              <a:t>地震はいつ、どこで起きるか分かりません。</a:t>
            </a:r>
          </a:p>
          <a:p>
            <a:pPr algn="ctr">
              <a:lnSpc>
                <a:spcPct val="130000"/>
              </a:lnSpc>
            </a:pPr>
            <a:r>
              <a:rPr kumimoji="1" lang="ja-JP" altLang="en-US" sz="2000" u="sng">
                <a:solidFill>
                  <a:srgbClr val="ED6D0F"/>
                </a:solidFill>
                <a:latin typeface="Noto Sans JP Medium" panose="020B0200000000000000" pitchFamily="34" charset="-128"/>
                <a:ea typeface="Noto Sans JP Medium" panose="020B0200000000000000" pitchFamily="34" charset="-128"/>
              </a:rPr>
              <a:t>だからこそ、私たちは次に起こる災害に備えて、日ごろから準備をしておくことが大切です。</a:t>
            </a:r>
          </a:p>
        </p:txBody>
      </p:sp>
      <p:pic>
        <p:nvPicPr>
          <p:cNvPr id="9" name="図 8">
            <a:extLst>
              <a:ext uri="{FF2B5EF4-FFF2-40B4-BE49-F238E27FC236}">
                <a16:creationId xmlns:a16="http://schemas.microsoft.com/office/drawing/2014/main" id="{C5DE5466-A0E2-9D0D-1B9B-982C4743CA98}"/>
              </a:ext>
            </a:extLst>
          </p:cNvPr>
          <p:cNvPicPr>
            <a:picLocks noChangeAspect="1"/>
          </p:cNvPicPr>
          <p:nvPr/>
        </p:nvPicPr>
        <p:blipFill>
          <a:blip r:embed="rId6"/>
          <a:stretch>
            <a:fillRect/>
          </a:stretch>
        </p:blipFill>
        <p:spPr>
          <a:xfrm>
            <a:off x="486808" y="4414346"/>
            <a:ext cx="2201001" cy="2201001"/>
          </a:xfrm>
          <a:prstGeom prst="rect">
            <a:avLst/>
          </a:prstGeom>
        </p:spPr>
      </p:pic>
      <p:pic>
        <p:nvPicPr>
          <p:cNvPr id="13" name="図 12">
            <a:extLst>
              <a:ext uri="{FF2B5EF4-FFF2-40B4-BE49-F238E27FC236}">
                <a16:creationId xmlns:a16="http://schemas.microsoft.com/office/drawing/2014/main" id="{E707788D-E956-3CC8-1EDA-B925DEA4B201}"/>
              </a:ext>
            </a:extLst>
          </p:cNvPr>
          <p:cNvPicPr>
            <a:picLocks noChangeAspect="1"/>
          </p:cNvPicPr>
          <p:nvPr/>
        </p:nvPicPr>
        <p:blipFill>
          <a:blip r:embed="rId3"/>
          <a:stretch>
            <a:fillRect/>
          </a:stretch>
        </p:blipFill>
        <p:spPr>
          <a:xfrm>
            <a:off x="4446192" y="3730625"/>
            <a:ext cx="3302000" cy="2489200"/>
          </a:xfrm>
          <a:prstGeom prst="rect">
            <a:avLst/>
          </a:prstGeom>
        </p:spPr>
      </p:pic>
      <p:sp>
        <p:nvSpPr>
          <p:cNvPr id="14" name="Google Shape;101;p2">
            <a:extLst>
              <a:ext uri="{FF2B5EF4-FFF2-40B4-BE49-F238E27FC236}">
                <a16:creationId xmlns:a16="http://schemas.microsoft.com/office/drawing/2014/main" id="{C7EE247F-5579-BFB8-0A1F-B9D2B3472C44}"/>
              </a:ext>
            </a:extLst>
          </p:cNvPr>
          <p:cNvSpPr txBox="1"/>
          <p:nvPr/>
        </p:nvSpPr>
        <p:spPr>
          <a:xfrm>
            <a:off x="4556679" y="4198335"/>
            <a:ext cx="3081026" cy="707846"/>
          </a:xfrm>
          <a:prstGeom prst="rect">
            <a:avLst/>
          </a:prstGeom>
          <a:noFill/>
          <a:ln>
            <a:noFill/>
          </a:ln>
        </p:spPr>
        <p:txBody>
          <a:bodyPr spcFirstLastPara="1" wrap="square" lIns="91425" tIns="45700" rIns="91425" bIns="45700" anchor="t" anchorCtr="0">
            <a:spAutoFit/>
          </a:bodyPr>
          <a:lstStyle/>
          <a:p>
            <a:pPr lvl="0" algn="ctr"/>
            <a:r>
              <a:rPr lang="ja-JP" altLang="en-US" sz="2000" b="1">
                <a:solidFill>
                  <a:schemeClr val="tx1"/>
                </a:solidFill>
                <a:latin typeface="Noto Sans JP SemiBold" panose="020B0200000000000000" pitchFamily="34" charset="-128"/>
                <a:ea typeface="Noto Sans JP SemiBold" panose="020B0200000000000000" pitchFamily="34" charset="-128"/>
              </a:rPr>
              <a:t>一人ひとりの備えが</a:t>
            </a:r>
          </a:p>
          <a:p>
            <a:pPr lvl="0" algn="ctr"/>
            <a:r>
              <a:rPr lang="ja-JP" altLang="en-US" sz="2000" b="1">
                <a:solidFill>
                  <a:schemeClr val="tx1"/>
                </a:solidFill>
                <a:latin typeface="Noto Sans JP SemiBold" panose="020B0200000000000000" pitchFamily="34" charset="-128"/>
                <a:ea typeface="Noto Sans JP SemiBold" panose="020B0200000000000000" pitchFamily="34" charset="-128"/>
              </a:rPr>
              <a:t>被害を減らす</a:t>
            </a:r>
          </a:p>
        </p:txBody>
      </p:sp>
      <p:sp>
        <p:nvSpPr>
          <p:cNvPr id="15" name="Google Shape;101;p2">
            <a:extLst>
              <a:ext uri="{FF2B5EF4-FFF2-40B4-BE49-F238E27FC236}">
                <a16:creationId xmlns:a16="http://schemas.microsoft.com/office/drawing/2014/main" id="{69C87C20-8726-000B-8077-802938FE492B}"/>
              </a:ext>
            </a:extLst>
          </p:cNvPr>
          <p:cNvSpPr txBox="1"/>
          <p:nvPr/>
        </p:nvSpPr>
        <p:spPr>
          <a:xfrm>
            <a:off x="5646339" y="3743204"/>
            <a:ext cx="901706" cy="292347"/>
          </a:xfrm>
          <a:prstGeom prst="rect">
            <a:avLst/>
          </a:prstGeom>
          <a:noFill/>
          <a:ln>
            <a:noFill/>
          </a:ln>
        </p:spPr>
        <p:txBody>
          <a:bodyPr spcFirstLastPara="1" wrap="square" lIns="91425" tIns="45700" rIns="91425" bIns="45700" anchor="t" anchorCtr="0">
            <a:spAutoFit/>
          </a:bodyPr>
          <a:lstStyle/>
          <a:p>
            <a:pPr lvl="0" algn="ctr"/>
            <a:r>
              <a:rPr lang="ja-JP" altLang="en-US" sz="1300" b="1">
                <a:solidFill>
                  <a:schemeClr val="tx1"/>
                </a:solidFill>
                <a:latin typeface="Noto Sans JP SemiBold" panose="020B0200000000000000" pitchFamily="34" charset="-128"/>
                <a:ea typeface="Noto Sans JP SemiBold" panose="020B0200000000000000" pitchFamily="34" charset="-128"/>
              </a:rPr>
              <a:t>その</a:t>
            </a:r>
            <a:r>
              <a:rPr lang="en-US" altLang="ja-JP" sz="1300" b="1" dirty="0">
                <a:solidFill>
                  <a:schemeClr val="tx1"/>
                </a:solidFill>
                <a:latin typeface="Noto Sans JP SemiBold" panose="020B0200000000000000" pitchFamily="34" charset="-128"/>
                <a:ea typeface="Noto Sans JP SemiBold" panose="020B0200000000000000" pitchFamily="34" charset="-128"/>
              </a:rPr>
              <a:t>2</a:t>
            </a:r>
            <a:endParaRPr sz="1300" b="1" dirty="0">
              <a:solidFill>
                <a:schemeClr val="tx1"/>
              </a:solidFill>
              <a:latin typeface="Noto Sans JP SemiBold" panose="020B0200000000000000" pitchFamily="34" charset="-128"/>
              <a:ea typeface="Noto Sans JP SemiBold" panose="020B0200000000000000" pitchFamily="34" charset="-128"/>
            </a:endParaRPr>
          </a:p>
        </p:txBody>
      </p:sp>
      <p:sp>
        <p:nvSpPr>
          <p:cNvPr id="16" name="Google Shape;101;p2">
            <a:extLst>
              <a:ext uri="{FF2B5EF4-FFF2-40B4-BE49-F238E27FC236}">
                <a16:creationId xmlns:a16="http://schemas.microsoft.com/office/drawing/2014/main" id="{34FA76F9-997C-FEAF-2B9D-BD9FF14C91A9}"/>
              </a:ext>
            </a:extLst>
          </p:cNvPr>
          <p:cNvSpPr txBox="1"/>
          <p:nvPr/>
        </p:nvSpPr>
        <p:spPr>
          <a:xfrm>
            <a:off x="6056210" y="5241927"/>
            <a:ext cx="1586980" cy="769401"/>
          </a:xfrm>
          <a:prstGeom prst="rect">
            <a:avLst/>
          </a:prstGeom>
          <a:noFill/>
          <a:ln>
            <a:noFill/>
          </a:ln>
        </p:spPr>
        <p:txBody>
          <a:bodyPr spcFirstLastPara="1" wrap="square" lIns="91425" tIns="45700" rIns="91425" bIns="45700" anchor="t" anchorCtr="0">
            <a:spAutoFit/>
          </a:bodyPr>
          <a:lstStyle/>
          <a:p>
            <a:pPr lvl="0"/>
            <a:r>
              <a:rPr lang="ja-JP" altLang="en-US" sz="1100">
                <a:solidFill>
                  <a:schemeClr val="tx1"/>
                </a:solidFill>
                <a:latin typeface="Noto Sans JP Medium" panose="020B0200000000000000" pitchFamily="34" charset="-128"/>
                <a:ea typeface="Noto Sans JP Medium" panose="020B0200000000000000" pitchFamily="34" charset="-128"/>
              </a:rPr>
              <a:t>建物の耐震化や家具の固定、非常用持ち出し袋の準備など、普段からの備えが大切です。</a:t>
            </a:r>
            <a:endParaRPr sz="1100" dirty="0">
              <a:solidFill>
                <a:schemeClr val="tx1"/>
              </a:solidFill>
              <a:latin typeface="Noto Sans JP Medium" panose="020B0200000000000000" pitchFamily="34" charset="-128"/>
              <a:ea typeface="Noto Sans JP Medium" panose="020B0200000000000000" pitchFamily="34" charset="-128"/>
            </a:endParaRPr>
          </a:p>
        </p:txBody>
      </p:sp>
      <p:pic>
        <p:nvPicPr>
          <p:cNvPr id="18" name="図 17">
            <a:extLst>
              <a:ext uri="{FF2B5EF4-FFF2-40B4-BE49-F238E27FC236}">
                <a16:creationId xmlns:a16="http://schemas.microsoft.com/office/drawing/2014/main" id="{86F1FD83-24AA-4A3E-605D-3F0F96915B42}"/>
              </a:ext>
            </a:extLst>
          </p:cNvPr>
          <p:cNvPicPr>
            <a:picLocks noChangeAspect="1"/>
          </p:cNvPicPr>
          <p:nvPr/>
        </p:nvPicPr>
        <p:blipFill>
          <a:blip r:embed="rId3"/>
          <a:stretch>
            <a:fillRect/>
          </a:stretch>
        </p:blipFill>
        <p:spPr>
          <a:xfrm>
            <a:off x="8258681" y="3730625"/>
            <a:ext cx="3302000" cy="2489200"/>
          </a:xfrm>
          <a:prstGeom prst="rect">
            <a:avLst/>
          </a:prstGeom>
        </p:spPr>
      </p:pic>
      <p:sp>
        <p:nvSpPr>
          <p:cNvPr id="19" name="Google Shape;101;p2">
            <a:extLst>
              <a:ext uri="{FF2B5EF4-FFF2-40B4-BE49-F238E27FC236}">
                <a16:creationId xmlns:a16="http://schemas.microsoft.com/office/drawing/2014/main" id="{BC038D45-F816-0FFA-D890-28918DE95F07}"/>
              </a:ext>
            </a:extLst>
          </p:cNvPr>
          <p:cNvSpPr txBox="1"/>
          <p:nvPr/>
        </p:nvSpPr>
        <p:spPr>
          <a:xfrm>
            <a:off x="8369168" y="4355354"/>
            <a:ext cx="3081026" cy="400069"/>
          </a:xfrm>
          <a:prstGeom prst="rect">
            <a:avLst/>
          </a:prstGeom>
          <a:noFill/>
          <a:ln>
            <a:noFill/>
          </a:ln>
        </p:spPr>
        <p:txBody>
          <a:bodyPr spcFirstLastPara="1" wrap="square" lIns="91425" tIns="45700" rIns="91425" bIns="45700" anchor="t" anchorCtr="0">
            <a:spAutoFit/>
          </a:bodyPr>
          <a:lstStyle/>
          <a:p>
            <a:pPr lvl="0" algn="ctr"/>
            <a:r>
              <a:rPr lang="ja-JP" altLang="en-US" sz="2000" b="1">
                <a:solidFill>
                  <a:schemeClr val="tx1"/>
                </a:solidFill>
                <a:latin typeface="Noto Sans JP SemiBold" panose="020B0200000000000000" pitchFamily="34" charset="-128"/>
                <a:ea typeface="Noto Sans JP SemiBold" panose="020B0200000000000000" pitchFamily="34" charset="-128"/>
              </a:rPr>
              <a:t>できることから始めよう</a:t>
            </a:r>
            <a:endParaRPr sz="2000" b="1" dirty="0">
              <a:solidFill>
                <a:schemeClr val="tx1"/>
              </a:solidFill>
              <a:latin typeface="Noto Sans JP SemiBold" panose="020B0200000000000000" pitchFamily="34" charset="-128"/>
              <a:ea typeface="Noto Sans JP SemiBold" panose="020B0200000000000000" pitchFamily="34" charset="-128"/>
            </a:endParaRPr>
          </a:p>
        </p:txBody>
      </p:sp>
      <p:sp>
        <p:nvSpPr>
          <p:cNvPr id="20" name="Google Shape;101;p2">
            <a:extLst>
              <a:ext uri="{FF2B5EF4-FFF2-40B4-BE49-F238E27FC236}">
                <a16:creationId xmlns:a16="http://schemas.microsoft.com/office/drawing/2014/main" id="{22478C92-40CB-FDB2-AD04-7978FA9EEAB5}"/>
              </a:ext>
            </a:extLst>
          </p:cNvPr>
          <p:cNvSpPr txBox="1"/>
          <p:nvPr/>
        </p:nvSpPr>
        <p:spPr>
          <a:xfrm>
            <a:off x="9458828" y="3743204"/>
            <a:ext cx="901706" cy="292347"/>
          </a:xfrm>
          <a:prstGeom prst="rect">
            <a:avLst/>
          </a:prstGeom>
          <a:noFill/>
          <a:ln>
            <a:noFill/>
          </a:ln>
        </p:spPr>
        <p:txBody>
          <a:bodyPr spcFirstLastPara="1" wrap="square" lIns="91425" tIns="45700" rIns="91425" bIns="45700" anchor="t" anchorCtr="0">
            <a:spAutoFit/>
          </a:bodyPr>
          <a:lstStyle/>
          <a:p>
            <a:pPr lvl="0" algn="ctr"/>
            <a:r>
              <a:rPr lang="ja-JP" altLang="en-US" sz="1300" b="1">
                <a:solidFill>
                  <a:schemeClr val="tx1"/>
                </a:solidFill>
                <a:latin typeface="Noto Sans JP SemiBold" panose="020B0200000000000000" pitchFamily="34" charset="-128"/>
                <a:ea typeface="Noto Sans JP SemiBold" panose="020B0200000000000000" pitchFamily="34" charset="-128"/>
              </a:rPr>
              <a:t>その</a:t>
            </a:r>
            <a:r>
              <a:rPr lang="en-US" altLang="ja-JP" sz="1300" b="1" dirty="0">
                <a:solidFill>
                  <a:schemeClr val="tx1"/>
                </a:solidFill>
                <a:latin typeface="Noto Sans JP SemiBold" panose="020B0200000000000000" pitchFamily="34" charset="-128"/>
                <a:ea typeface="Noto Sans JP SemiBold" panose="020B0200000000000000" pitchFamily="34" charset="-128"/>
              </a:rPr>
              <a:t>3</a:t>
            </a:r>
            <a:endParaRPr sz="1300" b="1" dirty="0">
              <a:solidFill>
                <a:schemeClr val="tx1"/>
              </a:solidFill>
              <a:latin typeface="Noto Sans JP SemiBold" panose="020B0200000000000000" pitchFamily="34" charset="-128"/>
              <a:ea typeface="Noto Sans JP SemiBold" panose="020B0200000000000000" pitchFamily="34" charset="-128"/>
            </a:endParaRPr>
          </a:p>
        </p:txBody>
      </p:sp>
      <p:sp>
        <p:nvSpPr>
          <p:cNvPr id="21" name="Google Shape;101;p2">
            <a:extLst>
              <a:ext uri="{FF2B5EF4-FFF2-40B4-BE49-F238E27FC236}">
                <a16:creationId xmlns:a16="http://schemas.microsoft.com/office/drawing/2014/main" id="{A6868741-1D96-3DE2-33D0-BC79989A9CD4}"/>
              </a:ext>
            </a:extLst>
          </p:cNvPr>
          <p:cNvSpPr txBox="1"/>
          <p:nvPr/>
        </p:nvSpPr>
        <p:spPr>
          <a:xfrm>
            <a:off x="9933443" y="5326565"/>
            <a:ext cx="1522235" cy="600124"/>
          </a:xfrm>
          <a:prstGeom prst="rect">
            <a:avLst/>
          </a:prstGeom>
          <a:noFill/>
          <a:ln>
            <a:noFill/>
          </a:ln>
        </p:spPr>
        <p:txBody>
          <a:bodyPr spcFirstLastPara="1" wrap="square" lIns="91425" tIns="45700" rIns="91425" bIns="45700" anchor="t" anchorCtr="0">
            <a:spAutoFit/>
          </a:bodyPr>
          <a:lstStyle/>
          <a:p>
            <a:pPr lvl="0"/>
            <a:r>
              <a:rPr lang="ja-JP" altLang="en-US" sz="1100">
                <a:solidFill>
                  <a:schemeClr val="tx1"/>
                </a:solidFill>
                <a:latin typeface="Noto Sans JP Medium" panose="020B0200000000000000" pitchFamily="34" charset="-128"/>
                <a:ea typeface="Noto Sans JP Medium" panose="020B0200000000000000" pitchFamily="34" charset="-128"/>
              </a:rPr>
              <a:t>もう一度、自分の家や身の回りの備えを見直してみましょう。</a:t>
            </a:r>
            <a:endParaRPr sz="1100" dirty="0">
              <a:solidFill>
                <a:schemeClr val="tx1"/>
              </a:solidFill>
              <a:latin typeface="Noto Sans JP Medium" panose="020B0200000000000000" pitchFamily="34" charset="-128"/>
              <a:ea typeface="Noto Sans JP Medium" panose="020B0200000000000000" pitchFamily="34" charset="-128"/>
            </a:endParaRPr>
          </a:p>
        </p:txBody>
      </p:sp>
      <p:pic>
        <p:nvPicPr>
          <p:cNvPr id="11" name="図 10">
            <a:extLst>
              <a:ext uri="{FF2B5EF4-FFF2-40B4-BE49-F238E27FC236}">
                <a16:creationId xmlns:a16="http://schemas.microsoft.com/office/drawing/2014/main" id="{49F04534-0650-801C-81C6-04E464F8BF66}"/>
              </a:ext>
            </a:extLst>
          </p:cNvPr>
          <p:cNvPicPr>
            <a:picLocks noChangeAspect="1"/>
          </p:cNvPicPr>
          <p:nvPr/>
        </p:nvPicPr>
        <p:blipFill>
          <a:blip r:embed="rId7"/>
          <a:stretch>
            <a:fillRect/>
          </a:stretch>
        </p:blipFill>
        <p:spPr>
          <a:xfrm>
            <a:off x="8464237" y="5133553"/>
            <a:ext cx="1263650" cy="1016000"/>
          </a:xfrm>
          <a:prstGeom prst="rect">
            <a:avLst/>
          </a:prstGeom>
        </p:spPr>
      </p:pic>
      <p:sp>
        <p:nvSpPr>
          <p:cNvPr id="22" name="Google Shape;99;p2">
            <a:extLst>
              <a:ext uri="{FF2B5EF4-FFF2-40B4-BE49-F238E27FC236}">
                <a16:creationId xmlns:a16="http://schemas.microsoft.com/office/drawing/2014/main" id="{28CE4D23-66EB-4478-450E-F38DFFB3BE5B}"/>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a:t>
            </a:r>
            <a:endParaRPr sz="1000" dirty="0">
              <a:latin typeface="Noto Sans JP Medium" panose="020B0200000000000000" pitchFamily="34" charset="-128"/>
              <a:ea typeface="Noto Sans JP Medium" panose="020B0200000000000000" pitchFamily="34" charset="-128"/>
            </a:endParaRPr>
          </a:p>
        </p:txBody>
      </p:sp>
      <p:pic>
        <p:nvPicPr>
          <p:cNvPr id="23" name="図 22">
            <a:extLst>
              <a:ext uri="{FF2B5EF4-FFF2-40B4-BE49-F238E27FC236}">
                <a16:creationId xmlns:a16="http://schemas.microsoft.com/office/drawing/2014/main" id="{0D0D92BD-116D-B404-5472-D9D32D6E7486}"/>
              </a:ext>
            </a:extLst>
          </p:cNvPr>
          <p:cNvPicPr>
            <a:picLocks noChangeAspect="1"/>
          </p:cNvPicPr>
          <p:nvPr/>
        </p:nvPicPr>
        <p:blipFill>
          <a:blip r:embed="rId8"/>
          <a:stretch>
            <a:fillRect/>
          </a:stretch>
        </p:blipFill>
        <p:spPr>
          <a:xfrm>
            <a:off x="4000448" y="5167937"/>
            <a:ext cx="381000" cy="222250"/>
          </a:xfrm>
          <a:prstGeom prst="rect">
            <a:avLst/>
          </a:prstGeom>
        </p:spPr>
      </p:pic>
      <p:pic>
        <p:nvPicPr>
          <p:cNvPr id="24" name="図 23">
            <a:extLst>
              <a:ext uri="{FF2B5EF4-FFF2-40B4-BE49-F238E27FC236}">
                <a16:creationId xmlns:a16="http://schemas.microsoft.com/office/drawing/2014/main" id="{65AE3CF8-1665-4856-46B4-3C4ABD59D461}"/>
              </a:ext>
            </a:extLst>
          </p:cNvPr>
          <p:cNvPicPr>
            <a:picLocks noChangeAspect="1"/>
          </p:cNvPicPr>
          <p:nvPr/>
        </p:nvPicPr>
        <p:blipFill>
          <a:blip r:embed="rId8"/>
          <a:stretch>
            <a:fillRect/>
          </a:stretch>
        </p:blipFill>
        <p:spPr>
          <a:xfrm>
            <a:off x="7815528" y="5167937"/>
            <a:ext cx="381000" cy="222250"/>
          </a:xfrm>
          <a:prstGeom prst="rect">
            <a:avLst/>
          </a:prstGeom>
        </p:spPr>
      </p:pic>
      <p:pic>
        <p:nvPicPr>
          <p:cNvPr id="10" name="図 9">
            <a:extLst>
              <a:ext uri="{FF2B5EF4-FFF2-40B4-BE49-F238E27FC236}">
                <a16:creationId xmlns:a16="http://schemas.microsoft.com/office/drawing/2014/main" id="{0C09EE0D-384A-E4AF-FB1B-C90E23254B12}"/>
              </a:ext>
            </a:extLst>
          </p:cNvPr>
          <p:cNvPicPr>
            <a:picLocks noChangeAspect="1"/>
          </p:cNvPicPr>
          <p:nvPr/>
        </p:nvPicPr>
        <p:blipFill>
          <a:blip r:embed="rId9"/>
          <a:stretch>
            <a:fillRect/>
          </a:stretch>
        </p:blipFill>
        <p:spPr>
          <a:xfrm>
            <a:off x="4608270" y="5347641"/>
            <a:ext cx="1409700" cy="685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角丸四角形 1">
            <a:extLst>
              <a:ext uri="{FF2B5EF4-FFF2-40B4-BE49-F238E27FC236}">
                <a16:creationId xmlns:a16="http://schemas.microsoft.com/office/drawing/2014/main" id="{D6FA22FB-C6E4-75CC-5B92-439033852D97}"/>
              </a:ext>
            </a:extLst>
          </p:cNvPr>
          <p:cNvSpPr/>
          <p:nvPr/>
        </p:nvSpPr>
        <p:spPr>
          <a:xfrm>
            <a:off x="635000" y="1644650"/>
            <a:ext cx="2116183" cy="488950"/>
          </a:xfrm>
          <a:prstGeom prst="roundRect">
            <a:avLst>
              <a:gd name="adj" fmla="val 50000"/>
            </a:avLst>
          </a:prstGeom>
          <a:solidFill>
            <a:srgbClr val="A8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地震時の行動</a:t>
            </a:r>
          </a:p>
        </p:txBody>
      </p:sp>
      <p:sp>
        <p:nvSpPr>
          <p:cNvPr id="4" name="テキスト ボックス 3">
            <a:extLst>
              <a:ext uri="{FF2B5EF4-FFF2-40B4-BE49-F238E27FC236}">
                <a16:creationId xmlns:a16="http://schemas.microsoft.com/office/drawing/2014/main" id="{8B624780-70E3-9DE1-F388-F37024F01F97}"/>
              </a:ext>
            </a:extLst>
          </p:cNvPr>
          <p:cNvSpPr txBox="1"/>
          <p:nvPr/>
        </p:nvSpPr>
        <p:spPr>
          <a:xfrm>
            <a:off x="635000" y="2502226"/>
            <a:ext cx="6165668" cy="646331"/>
          </a:xfrm>
          <a:prstGeom prst="rect">
            <a:avLst/>
          </a:prstGeom>
          <a:noFill/>
        </p:spPr>
        <p:txBody>
          <a:bodyPr wrap="square" lIns="0">
            <a:spAutoFit/>
          </a:bodyPr>
          <a:lstStyle/>
          <a:p>
            <a:r>
              <a:rPr lang="ja-JP" altLang="en-US" sz="3600" b="1">
                <a:solidFill>
                  <a:srgbClr val="A8921D"/>
                </a:solidFill>
                <a:latin typeface="Noto Sans JP SemiBold" panose="020B0200000000000000" pitchFamily="34" charset="-128"/>
                <a:ea typeface="Noto Sans JP SemiBold" panose="020B0200000000000000" pitchFamily="34" charset="-128"/>
              </a:rPr>
              <a:t>地震だ！ まずは身の安全</a:t>
            </a:r>
          </a:p>
        </p:txBody>
      </p:sp>
      <p:sp>
        <p:nvSpPr>
          <p:cNvPr id="5" name="テキスト ボックス 4">
            <a:extLst>
              <a:ext uri="{FF2B5EF4-FFF2-40B4-BE49-F238E27FC236}">
                <a16:creationId xmlns:a16="http://schemas.microsoft.com/office/drawing/2014/main" id="{912EF0B6-FCA7-DB32-BC5F-666D118FB07C}"/>
              </a:ext>
            </a:extLst>
          </p:cNvPr>
          <p:cNvSpPr txBox="1"/>
          <p:nvPr/>
        </p:nvSpPr>
        <p:spPr>
          <a:xfrm>
            <a:off x="635000" y="3429000"/>
            <a:ext cx="6244771" cy="2878224"/>
          </a:xfrm>
          <a:prstGeom prst="rect">
            <a:avLst/>
          </a:prstGeom>
          <a:noFill/>
        </p:spPr>
        <p:txBody>
          <a:bodyPr wrap="square" lIns="0" rtlCol="0">
            <a:spAutoFit/>
          </a:bodyPr>
          <a:lstStyle/>
          <a:p>
            <a:pPr>
              <a:lnSpc>
                <a:spcPct val="150000"/>
              </a:lnSpc>
            </a:pPr>
            <a:r>
              <a:rPr kumimoji="1" lang="ja-JP" altLang="en-US">
                <a:solidFill>
                  <a:srgbClr val="A8921D"/>
                </a:solidFill>
                <a:latin typeface="Noto Sans JP Medium" panose="020B0200000000000000" pitchFamily="34" charset="-128"/>
                <a:ea typeface="Noto Sans JP Medium" panose="020B0200000000000000" pitchFamily="34" charset="-128"/>
              </a:rPr>
              <a:t>●</a:t>
            </a:r>
            <a:r>
              <a:rPr kumimoji="1" lang="ja-JP" altLang="en-US">
                <a:latin typeface="Noto Sans JP Medium" panose="020B0200000000000000" pitchFamily="34" charset="-128"/>
                <a:ea typeface="Noto Sans JP Medium" panose="020B0200000000000000" pitchFamily="34" charset="-128"/>
              </a:rPr>
              <a:t> 揺れを感じたり、緊急地震速報を受けた時は、</a:t>
            </a:r>
          </a:p>
          <a:p>
            <a:pPr>
              <a:lnSpc>
                <a:spcPct val="150000"/>
              </a:lnSpc>
            </a:pPr>
            <a:r>
              <a:rPr kumimoji="1" lang="ja-JP" altLang="en-US">
                <a:latin typeface="Noto Sans JP Medium" panose="020B0200000000000000" pitchFamily="34" charset="-128"/>
                <a:ea typeface="Noto Sans JP Medium" panose="020B0200000000000000" pitchFamily="34" charset="-128"/>
              </a:rPr>
              <a:t>　 身の安全を最優先に行動する。</a:t>
            </a:r>
          </a:p>
          <a:p>
            <a:pPr>
              <a:lnSpc>
                <a:spcPct val="150000"/>
              </a:lnSpc>
            </a:pPr>
            <a:r>
              <a:rPr kumimoji="1" lang="ja-JP" altLang="en-US">
                <a:solidFill>
                  <a:srgbClr val="A8921D"/>
                </a:solidFill>
                <a:latin typeface="Noto Sans JP Medium" panose="020B0200000000000000" pitchFamily="34" charset="-128"/>
                <a:ea typeface="Noto Sans JP Medium" panose="020B0200000000000000" pitchFamily="34" charset="-128"/>
              </a:rPr>
              <a:t>●</a:t>
            </a:r>
            <a:r>
              <a:rPr kumimoji="1" lang="ja-JP" altLang="en-US">
                <a:latin typeface="Noto Sans JP Medium" panose="020B0200000000000000" pitchFamily="34" charset="-128"/>
                <a:ea typeface="Noto Sans JP Medium" panose="020B0200000000000000" pitchFamily="34" charset="-128"/>
              </a:rPr>
              <a:t> 丈夫なテーブルの下や、物が「落ちてこない」「倒れてこない」</a:t>
            </a:r>
          </a:p>
          <a:p>
            <a:pPr>
              <a:lnSpc>
                <a:spcPct val="150000"/>
              </a:lnSpc>
            </a:pPr>
            <a:r>
              <a:rPr kumimoji="1" lang="ja-JP" altLang="en-US">
                <a:latin typeface="Noto Sans JP Medium" panose="020B0200000000000000" pitchFamily="34" charset="-128"/>
                <a:ea typeface="Noto Sans JP Medium" panose="020B0200000000000000" pitchFamily="34" charset="-128"/>
              </a:rPr>
              <a:t>　 「移動してこない」空間に身を寄せ、揺れが</a:t>
            </a:r>
            <a:r>
              <a:rPr kumimoji="1" lang="ja-JP" altLang="en-US" sz="1500">
                <a:latin typeface="Noto Sans JP Medium" panose="020B0200000000000000" pitchFamily="34" charset="-128"/>
                <a:ea typeface="Noto Sans JP Medium" panose="020B0200000000000000" pitchFamily="34" charset="-128"/>
              </a:rPr>
              <a:t>おさまる</a:t>
            </a:r>
            <a:r>
              <a:rPr kumimoji="1" lang="ja-JP" altLang="en-US">
                <a:latin typeface="Noto Sans JP Medium" panose="020B0200000000000000" pitchFamily="34" charset="-128"/>
                <a:ea typeface="Noto Sans JP Medium" panose="020B0200000000000000" pitchFamily="34" charset="-128"/>
              </a:rPr>
              <a:t>まで様子を見る。</a:t>
            </a:r>
          </a:p>
          <a:p>
            <a:pPr>
              <a:lnSpc>
                <a:spcPct val="200000"/>
              </a:lnSpc>
            </a:pPr>
            <a:r>
              <a:rPr kumimoji="1" lang="ja-JP" altLang="en-US" b="1">
                <a:latin typeface="Noto Sans JP" panose="020B0200000000000000" pitchFamily="34" charset="-128"/>
                <a:ea typeface="Noto Sans JP" panose="020B0200000000000000" pitchFamily="34" charset="-128"/>
              </a:rPr>
              <a:t>高階層（概ね</a:t>
            </a:r>
            <a:r>
              <a:rPr kumimoji="1" lang="en-US" altLang="ja-JP" b="1" dirty="0">
                <a:latin typeface="Noto Sans JP" panose="020B0200000000000000" pitchFamily="34" charset="-128"/>
                <a:ea typeface="Noto Sans JP" panose="020B0200000000000000" pitchFamily="34" charset="-128"/>
              </a:rPr>
              <a:t>10</a:t>
            </a:r>
            <a:r>
              <a:rPr kumimoji="1" lang="ja-JP" altLang="en-US" b="1">
                <a:latin typeface="Noto Sans JP" panose="020B0200000000000000" pitchFamily="34" charset="-128"/>
                <a:ea typeface="Noto Sans JP" panose="020B0200000000000000" pitchFamily="34" charset="-128"/>
              </a:rPr>
              <a:t>階以上）での注意点</a:t>
            </a:r>
          </a:p>
          <a:p>
            <a:pPr>
              <a:lnSpc>
                <a:spcPct val="200000"/>
              </a:lnSpc>
            </a:pPr>
            <a:r>
              <a:rPr kumimoji="1" lang="ja-JP" altLang="en-US">
                <a:solidFill>
                  <a:srgbClr val="A8921D"/>
                </a:solidFill>
                <a:latin typeface="Noto Sans JP Medium" panose="020B0200000000000000" pitchFamily="34" charset="-128"/>
                <a:ea typeface="Noto Sans JP Medium" panose="020B0200000000000000" pitchFamily="34" charset="-128"/>
              </a:rPr>
              <a:t>●</a:t>
            </a:r>
            <a:r>
              <a:rPr kumimoji="1" lang="ja-JP" altLang="en-US">
                <a:latin typeface="Noto Sans JP Medium" panose="020B0200000000000000" pitchFamily="34" charset="-128"/>
                <a:ea typeface="Noto Sans JP Medium" panose="020B0200000000000000" pitchFamily="34" charset="-128"/>
              </a:rPr>
              <a:t> 高階層では、揺れが数分続くことがある。</a:t>
            </a:r>
          </a:p>
          <a:p>
            <a:pPr>
              <a:lnSpc>
                <a:spcPct val="150000"/>
              </a:lnSpc>
            </a:pPr>
            <a:r>
              <a:rPr kumimoji="1" lang="ja-JP" altLang="en-US">
                <a:solidFill>
                  <a:srgbClr val="A8921D"/>
                </a:solidFill>
                <a:latin typeface="Noto Sans JP Medium" panose="020B0200000000000000" pitchFamily="34" charset="-128"/>
                <a:ea typeface="Noto Sans JP Medium" panose="020B0200000000000000" pitchFamily="34" charset="-128"/>
              </a:rPr>
              <a:t>●</a:t>
            </a:r>
            <a:r>
              <a:rPr kumimoji="1" lang="ja-JP" altLang="en-US">
                <a:latin typeface="Noto Sans JP Medium" panose="020B0200000000000000" pitchFamily="34" charset="-128"/>
                <a:ea typeface="Noto Sans JP Medium" panose="020B0200000000000000" pitchFamily="34" charset="-128"/>
              </a:rPr>
              <a:t> 大きくゆっくりとした揺れにより、</a:t>
            </a:r>
          </a:p>
          <a:p>
            <a:pPr>
              <a:lnSpc>
                <a:spcPct val="150000"/>
              </a:lnSpc>
            </a:pPr>
            <a:r>
              <a:rPr kumimoji="1" lang="ja-JP" altLang="en-US">
                <a:latin typeface="Noto Sans JP Medium" panose="020B0200000000000000" pitchFamily="34" charset="-128"/>
                <a:ea typeface="Noto Sans JP Medium" panose="020B0200000000000000" pitchFamily="34" charset="-128"/>
              </a:rPr>
              <a:t>　 家具類が転倒・落下する危険に加え、大きく移動する危険がある。</a:t>
            </a:r>
          </a:p>
        </p:txBody>
      </p:sp>
      <p:pic>
        <p:nvPicPr>
          <p:cNvPr id="6" name="図 5">
            <a:extLst>
              <a:ext uri="{FF2B5EF4-FFF2-40B4-BE49-F238E27FC236}">
                <a16:creationId xmlns:a16="http://schemas.microsoft.com/office/drawing/2014/main" id="{2ADCC131-0A75-1458-F138-DA28490A6A7E}"/>
              </a:ext>
            </a:extLst>
          </p:cNvPr>
          <p:cNvPicPr>
            <a:picLocks noChangeAspect="1"/>
          </p:cNvPicPr>
          <p:nvPr/>
        </p:nvPicPr>
        <p:blipFill>
          <a:blip r:embed="rId3"/>
          <a:stretch>
            <a:fillRect/>
          </a:stretch>
        </p:blipFill>
        <p:spPr>
          <a:xfrm>
            <a:off x="7295496" y="2292060"/>
            <a:ext cx="3816350" cy="3632200"/>
          </a:xfrm>
          <a:prstGeom prst="rect">
            <a:avLst/>
          </a:prstGeom>
        </p:spPr>
      </p:pic>
      <p:sp>
        <p:nvSpPr>
          <p:cNvPr id="8" name="テキスト ボックス 7">
            <a:extLst>
              <a:ext uri="{FF2B5EF4-FFF2-40B4-BE49-F238E27FC236}">
                <a16:creationId xmlns:a16="http://schemas.microsoft.com/office/drawing/2014/main" id="{65AF712A-79D4-9F35-29FF-DB14C314C4AB}"/>
              </a:ext>
            </a:extLst>
          </p:cNvPr>
          <p:cNvSpPr txBox="1"/>
          <p:nvPr/>
        </p:nvSpPr>
        <p:spPr>
          <a:xfrm>
            <a:off x="8815933" y="6293770"/>
            <a:ext cx="2791515" cy="246221"/>
          </a:xfrm>
          <a:prstGeom prst="rect">
            <a:avLst/>
          </a:prstGeom>
          <a:noFill/>
        </p:spPr>
        <p:txBody>
          <a:bodyPr wrap="square" rIns="0">
            <a:spAutoFit/>
          </a:bodyPr>
          <a:lstStyle/>
          <a:p>
            <a:pPr algn="r"/>
            <a:r>
              <a:rPr lang="ja-JP" altLang="en-US" sz="1000" b="1">
                <a:latin typeface="Noto Sans JP SemiBold" panose="020B0200000000000000" pitchFamily="34" charset="-128"/>
                <a:ea typeface="Noto Sans JP SemiBold" panose="020B0200000000000000" pitchFamily="34" charset="-128"/>
              </a:rPr>
              <a:t>出展：東京消防庁「その時</a:t>
            </a:r>
            <a:r>
              <a:rPr lang="en-US" altLang="ja-JP" sz="1000" b="1" dirty="0">
                <a:latin typeface="Noto Sans JP SemiBold" panose="020B0200000000000000" pitchFamily="34" charset="-128"/>
                <a:ea typeface="Noto Sans JP SemiBold" panose="020B0200000000000000" pitchFamily="34" charset="-128"/>
              </a:rPr>
              <a:t>10</a:t>
            </a:r>
            <a:r>
              <a:rPr lang="ja-JP" altLang="en-US" sz="1000" b="1">
                <a:latin typeface="Noto Sans JP SemiBold" panose="020B0200000000000000" pitchFamily="34" charset="-128"/>
                <a:ea typeface="Noto Sans JP SemiBold" panose="020B0200000000000000" pitchFamily="34" charset="-128"/>
              </a:rPr>
              <a:t>のポイント」</a:t>
            </a:r>
          </a:p>
        </p:txBody>
      </p:sp>
      <p:grpSp>
        <p:nvGrpSpPr>
          <p:cNvPr id="9" name="グループ化 8">
            <a:extLst>
              <a:ext uri="{FF2B5EF4-FFF2-40B4-BE49-F238E27FC236}">
                <a16:creationId xmlns:a16="http://schemas.microsoft.com/office/drawing/2014/main" id="{AF813903-D8D5-875C-D468-062A1307857E}"/>
              </a:ext>
            </a:extLst>
          </p:cNvPr>
          <p:cNvGrpSpPr/>
          <p:nvPr/>
        </p:nvGrpSpPr>
        <p:grpSpPr>
          <a:xfrm>
            <a:off x="-97262" y="-18652"/>
            <a:ext cx="12289262" cy="1397000"/>
            <a:chOff x="-97262" y="-18652"/>
            <a:chExt cx="12289262" cy="1397000"/>
          </a:xfrm>
        </p:grpSpPr>
        <p:pic>
          <p:nvPicPr>
            <p:cNvPr id="10" name="Google Shape;94;p2">
              <a:extLst>
                <a:ext uri="{FF2B5EF4-FFF2-40B4-BE49-F238E27FC236}">
                  <a16:creationId xmlns:a16="http://schemas.microsoft.com/office/drawing/2014/main" id="{132D1629-37EB-D13C-98B1-3CF792461D5E}"/>
                </a:ext>
              </a:extLst>
            </p:cNvPr>
            <p:cNvPicPr preferRelativeResize="0"/>
            <p:nvPr/>
          </p:nvPicPr>
          <p:blipFill rotWithShape="1">
            <a:blip r:embed="rId4">
              <a:alphaModFix/>
            </a:blip>
            <a:srcRect/>
            <a:stretch/>
          </p:blipFill>
          <p:spPr>
            <a:xfrm>
              <a:off x="0" y="0"/>
              <a:ext cx="12192000" cy="1276350"/>
            </a:xfrm>
            <a:prstGeom prst="rect">
              <a:avLst/>
            </a:prstGeom>
            <a:noFill/>
            <a:ln>
              <a:noFill/>
            </a:ln>
          </p:spPr>
        </p:pic>
        <p:grpSp>
          <p:nvGrpSpPr>
            <p:cNvPr id="11" name="グループ化 10">
              <a:extLst>
                <a:ext uri="{FF2B5EF4-FFF2-40B4-BE49-F238E27FC236}">
                  <a16:creationId xmlns:a16="http://schemas.microsoft.com/office/drawing/2014/main" id="{9724A104-F2E4-D429-0B5C-18F9FC7BB746}"/>
                </a:ext>
              </a:extLst>
            </p:cNvPr>
            <p:cNvGrpSpPr/>
            <p:nvPr/>
          </p:nvGrpSpPr>
          <p:grpSpPr>
            <a:xfrm>
              <a:off x="1937381" y="250859"/>
              <a:ext cx="9621207" cy="893673"/>
              <a:chOff x="1937381" y="250859"/>
              <a:chExt cx="9621207" cy="893673"/>
            </a:xfrm>
          </p:grpSpPr>
          <p:sp>
            <p:nvSpPr>
              <p:cNvPr id="13" name="Google Shape;99;p2">
                <a:extLst>
                  <a:ext uri="{FF2B5EF4-FFF2-40B4-BE49-F238E27FC236}">
                    <a16:creationId xmlns:a16="http://schemas.microsoft.com/office/drawing/2014/main" id="{8F745A0D-8A1D-7AEE-4C18-286D5133236A}"/>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14" name="Google Shape;100;p2">
                <a:extLst>
                  <a:ext uri="{FF2B5EF4-FFF2-40B4-BE49-F238E27FC236}">
                    <a16:creationId xmlns:a16="http://schemas.microsoft.com/office/drawing/2014/main" id="{7C40955D-8AC1-B8F3-5059-0EABA5320890}"/>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15" name="Google Shape;101;p2">
                <a:extLst>
                  <a:ext uri="{FF2B5EF4-FFF2-40B4-BE49-F238E27FC236}">
                    <a16:creationId xmlns:a16="http://schemas.microsoft.com/office/drawing/2014/main" id="{BB699B9C-223C-4EE1-1293-B6CB00B4290F}"/>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地震が起きたらまずやること</a:t>
                </a:r>
                <a:endParaRPr lang="ja-JP" altLang="en-US" sz="2400" b="1">
                  <a:solidFill>
                    <a:schemeClr val="tx1"/>
                  </a:solidFill>
                  <a:latin typeface="Noto Sans JP SemiBold" panose="020B0200000000000000" pitchFamily="34" charset="-128"/>
                  <a:ea typeface="Noto Sans JP SemiBold" panose="020B0200000000000000" pitchFamily="34" charset="-128"/>
                </a:endParaRPr>
              </a:p>
            </p:txBody>
          </p:sp>
        </p:grpSp>
        <p:pic>
          <p:nvPicPr>
            <p:cNvPr id="12" name="図 11">
              <a:extLst>
                <a:ext uri="{FF2B5EF4-FFF2-40B4-BE49-F238E27FC236}">
                  <a16:creationId xmlns:a16="http://schemas.microsoft.com/office/drawing/2014/main" id="{BEFAF561-DA27-AC4F-FDFC-E8A770FE3128}"/>
                </a:ext>
              </a:extLst>
            </p:cNvPr>
            <p:cNvPicPr>
              <a:picLocks noChangeAspect="1"/>
            </p:cNvPicPr>
            <p:nvPr/>
          </p:nvPicPr>
          <p:blipFill>
            <a:blip r:embed="rId5"/>
            <a:stretch>
              <a:fillRect/>
            </a:stretch>
          </p:blipFill>
          <p:spPr>
            <a:xfrm>
              <a:off x="-97262" y="-18652"/>
              <a:ext cx="2000250" cy="1397000"/>
            </a:xfrm>
            <a:prstGeom prst="rect">
              <a:avLst/>
            </a:prstGeom>
          </p:spPr>
        </p:pic>
      </p:grpSp>
      <p:sp>
        <p:nvSpPr>
          <p:cNvPr id="16" name="Google Shape;99;p2">
            <a:extLst>
              <a:ext uri="{FF2B5EF4-FFF2-40B4-BE49-F238E27FC236}">
                <a16:creationId xmlns:a16="http://schemas.microsoft.com/office/drawing/2014/main" id="{CAC90E95-BDBB-8B20-041D-4E689A0CB5C7}"/>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20</a:t>
            </a:r>
            <a:endParaRPr sz="1000" dirty="0">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5189B33-DDFE-783F-19B5-6341156131BD}"/>
              </a:ext>
            </a:extLst>
          </p:cNvPr>
          <p:cNvSpPr/>
          <p:nvPr/>
        </p:nvSpPr>
        <p:spPr>
          <a:xfrm>
            <a:off x="635000" y="2867329"/>
            <a:ext cx="5461000" cy="1458534"/>
          </a:xfrm>
          <a:prstGeom prst="rect">
            <a:avLst/>
          </a:prstGeom>
          <a:solidFill>
            <a:srgbClr val="F2E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616FBD47-103E-1D04-E8C8-303110CEC154}"/>
              </a:ext>
            </a:extLst>
          </p:cNvPr>
          <p:cNvSpPr/>
          <p:nvPr/>
        </p:nvSpPr>
        <p:spPr>
          <a:xfrm>
            <a:off x="6096000" y="2867329"/>
            <a:ext cx="5461000" cy="1458534"/>
          </a:xfrm>
          <a:prstGeom prst="rect">
            <a:avLst/>
          </a:prstGeom>
          <a:solidFill>
            <a:srgbClr val="F8F7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028D63B-8A2D-3613-E087-95FD461389E8}"/>
              </a:ext>
            </a:extLst>
          </p:cNvPr>
          <p:cNvSpPr/>
          <p:nvPr/>
        </p:nvSpPr>
        <p:spPr>
          <a:xfrm>
            <a:off x="635000" y="4761291"/>
            <a:ext cx="5461000" cy="1458534"/>
          </a:xfrm>
          <a:prstGeom prst="rect">
            <a:avLst/>
          </a:prstGeom>
          <a:solidFill>
            <a:srgbClr val="F8F7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0EBAA976-DEDC-F3EF-8157-36162F58E254}"/>
              </a:ext>
            </a:extLst>
          </p:cNvPr>
          <p:cNvSpPr/>
          <p:nvPr/>
        </p:nvSpPr>
        <p:spPr>
          <a:xfrm>
            <a:off x="6096000" y="4761291"/>
            <a:ext cx="5461000" cy="1458534"/>
          </a:xfrm>
          <a:prstGeom prst="rect">
            <a:avLst/>
          </a:prstGeom>
          <a:solidFill>
            <a:srgbClr val="F2E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a:extLst>
              <a:ext uri="{FF2B5EF4-FFF2-40B4-BE49-F238E27FC236}">
                <a16:creationId xmlns:a16="http://schemas.microsoft.com/office/drawing/2014/main" id="{02232CD2-8675-67EC-730E-30810549F748}"/>
              </a:ext>
            </a:extLst>
          </p:cNvPr>
          <p:cNvSpPr/>
          <p:nvPr/>
        </p:nvSpPr>
        <p:spPr>
          <a:xfrm>
            <a:off x="635000" y="1644650"/>
            <a:ext cx="2116183" cy="488950"/>
          </a:xfrm>
          <a:prstGeom prst="roundRect">
            <a:avLst>
              <a:gd name="adj" fmla="val 50000"/>
            </a:avLst>
          </a:prstGeom>
          <a:solidFill>
            <a:srgbClr val="A8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地震直後の行動</a:t>
            </a:r>
          </a:p>
        </p:txBody>
      </p:sp>
      <p:grpSp>
        <p:nvGrpSpPr>
          <p:cNvPr id="3" name="グループ化 2">
            <a:extLst>
              <a:ext uri="{FF2B5EF4-FFF2-40B4-BE49-F238E27FC236}">
                <a16:creationId xmlns:a16="http://schemas.microsoft.com/office/drawing/2014/main" id="{64E43663-9A60-52FA-AD52-343118E69D67}"/>
              </a:ext>
            </a:extLst>
          </p:cNvPr>
          <p:cNvGrpSpPr/>
          <p:nvPr/>
        </p:nvGrpSpPr>
        <p:grpSpPr>
          <a:xfrm>
            <a:off x="-97262" y="-18652"/>
            <a:ext cx="12289262" cy="1397000"/>
            <a:chOff x="-97262" y="-18652"/>
            <a:chExt cx="12289262" cy="1397000"/>
          </a:xfrm>
        </p:grpSpPr>
        <p:pic>
          <p:nvPicPr>
            <p:cNvPr id="4" name="Google Shape;94;p2">
              <a:extLst>
                <a:ext uri="{FF2B5EF4-FFF2-40B4-BE49-F238E27FC236}">
                  <a16:creationId xmlns:a16="http://schemas.microsoft.com/office/drawing/2014/main" id="{35657F43-95A6-CDD7-31A7-2AC9BBF30C9F}"/>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5" name="グループ化 4">
              <a:extLst>
                <a:ext uri="{FF2B5EF4-FFF2-40B4-BE49-F238E27FC236}">
                  <a16:creationId xmlns:a16="http://schemas.microsoft.com/office/drawing/2014/main" id="{7F9D8827-8921-1CE5-14E0-AEDB6747CD86}"/>
                </a:ext>
              </a:extLst>
            </p:cNvPr>
            <p:cNvGrpSpPr/>
            <p:nvPr/>
          </p:nvGrpSpPr>
          <p:grpSpPr>
            <a:xfrm>
              <a:off x="1937381" y="250859"/>
              <a:ext cx="9621207" cy="893673"/>
              <a:chOff x="1937381" y="250859"/>
              <a:chExt cx="9621207" cy="893673"/>
            </a:xfrm>
          </p:grpSpPr>
          <p:sp>
            <p:nvSpPr>
              <p:cNvPr id="7" name="Google Shape;99;p2">
                <a:extLst>
                  <a:ext uri="{FF2B5EF4-FFF2-40B4-BE49-F238E27FC236}">
                    <a16:creationId xmlns:a16="http://schemas.microsoft.com/office/drawing/2014/main" id="{7583AA27-73C9-BD3D-09B0-FFF7D8B13C2B}"/>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8" name="Google Shape;100;p2">
                <a:extLst>
                  <a:ext uri="{FF2B5EF4-FFF2-40B4-BE49-F238E27FC236}">
                    <a16:creationId xmlns:a16="http://schemas.microsoft.com/office/drawing/2014/main" id="{B7DBADCE-75B9-9E1E-77C8-DF52CE85C515}"/>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9" name="Google Shape;101;p2">
                <a:extLst>
                  <a:ext uri="{FF2B5EF4-FFF2-40B4-BE49-F238E27FC236}">
                    <a16:creationId xmlns:a16="http://schemas.microsoft.com/office/drawing/2014/main" id="{37E89728-8DAA-9E42-27DC-EA3B85BCEECF}"/>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地震が起きたらまずやること</a:t>
                </a:r>
                <a:endParaRPr lang="ja-JP" altLang="en-US" sz="2400" b="1">
                  <a:solidFill>
                    <a:schemeClr val="tx1"/>
                  </a:solidFill>
                  <a:latin typeface="Noto Sans JP SemiBold" panose="020B0200000000000000" pitchFamily="34" charset="-128"/>
                  <a:ea typeface="Noto Sans JP SemiBold" panose="020B0200000000000000" pitchFamily="34" charset="-128"/>
                </a:endParaRPr>
              </a:p>
            </p:txBody>
          </p:sp>
        </p:grpSp>
        <p:pic>
          <p:nvPicPr>
            <p:cNvPr id="6" name="図 5">
              <a:extLst>
                <a:ext uri="{FF2B5EF4-FFF2-40B4-BE49-F238E27FC236}">
                  <a16:creationId xmlns:a16="http://schemas.microsoft.com/office/drawing/2014/main" id="{BB17C77A-2E78-D88B-41D1-052FD6562FAF}"/>
                </a:ext>
              </a:extLst>
            </p:cNvPr>
            <p:cNvPicPr>
              <a:picLocks noChangeAspect="1"/>
            </p:cNvPicPr>
            <p:nvPr/>
          </p:nvPicPr>
          <p:blipFill>
            <a:blip r:embed="rId4"/>
            <a:stretch>
              <a:fillRect/>
            </a:stretch>
          </p:blipFill>
          <p:spPr>
            <a:xfrm>
              <a:off x="-97262" y="-18652"/>
              <a:ext cx="2000250" cy="1397000"/>
            </a:xfrm>
            <a:prstGeom prst="rect">
              <a:avLst/>
            </a:prstGeom>
          </p:spPr>
        </p:pic>
      </p:grpSp>
      <p:sp>
        <p:nvSpPr>
          <p:cNvPr id="10" name="テキスト ボックス 9">
            <a:extLst>
              <a:ext uri="{FF2B5EF4-FFF2-40B4-BE49-F238E27FC236}">
                <a16:creationId xmlns:a16="http://schemas.microsoft.com/office/drawing/2014/main" id="{DA6C1B96-192A-D064-92E8-4A9AB9A745BD}"/>
              </a:ext>
            </a:extLst>
          </p:cNvPr>
          <p:cNvSpPr txBox="1"/>
          <p:nvPr/>
        </p:nvSpPr>
        <p:spPr>
          <a:xfrm>
            <a:off x="8815933" y="6293770"/>
            <a:ext cx="2791515" cy="246221"/>
          </a:xfrm>
          <a:prstGeom prst="rect">
            <a:avLst/>
          </a:prstGeom>
          <a:noFill/>
        </p:spPr>
        <p:txBody>
          <a:bodyPr wrap="square" rIns="0">
            <a:spAutoFit/>
          </a:bodyPr>
          <a:lstStyle/>
          <a:p>
            <a:pPr algn="r"/>
            <a:r>
              <a:rPr lang="ja-JP" altLang="en-US" sz="1000" b="1">
                <a:latin typeface="Noto Sans JP SemiBold" panose="020B0200000000000000" pitchFamily="34" charset="-128"/>
                <a:ea typeface="Noto Sans JP SemiBold" panose="020B0200000000000000" pitchFamily="34" charset="-128"/>
              </a:rPr>
              <a:t>出展：東京消防庁「その時</a:t>
            </a:r>
            <a:r>
              <a:rPr lang="en-US" altLang="ja-JP" sz="1000" b="1" dirty="0">
                <a:latin typeface="Noto Sans JP SemiBold" panose="020B0200000000000000" pitchFamily="34" charset="-128"/>
                <a:ea typeface="Noto Sans JP SemiBold" panose="020B0200000000000000" pitchFamily="34" charset="-128"/>
              </a:rPr>
              <a:t>10</a:t>
            </a:r>
            <a:r>
              <a:rPr lang="ja-JP" altLang="en-US" sz="1000" b="1">
                <a:latin typeface="Noto Sans JP SemiBold" panose="020B0200000000000000" pitchFamily="34" charset="-128"/>
                <a:ea typeface="Noto Sans JP SemiBold" panose="020B0200000000000000" pitchFamily="34" charset="-128"/>
              </a:rPr>
              <a:t>のポイント」</a:t>
            </a:r>
          </a:p>
        </p:txBody>
      </p:sp>
      <p:sp>
        <p:nvSpPr>
          <p:cNvPr id="11" name="Google Shape;99;p2">
            <a:extLst>
              <a:ext uri="{FF2B5EF4-FFF2-40B4-BE49-F238E27FC236}">
                <a16:creationId xmlns:a16="http://schemas.microsoft.com/office/drawing/2014/main" id="{229EB9C8-CA84-6640-6C36-32B0B2D34341}"/>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21</a:t>
            </a:r>
            <a:endParaRPr sz="1000" dirty="0">
              <a:latin typeface="Noto Sans JP Medium" panose="020B0200000000000000" pitchFamily="34" charset="-128"/>
              <a:ea typeface="Noto Sans JP Medium" panose="020B0200000000000000" pitchFamily="34" charset="-128"/>
            </a:endParaRPr>
          </a:p>
        </p:txBody>
      </p:sp>
      <p:sp>
        <p:nvSpPr>
          <p:cNvPr id="12" name="正方形/長方形 11">
            <a:extLst>
              <a:ext uri="{FF2B5EF4-FFF2-40B4-BE49-F238E27FC236}">
                <a16:creationId xmlns:a16="http://schemas.microsoft.com/office/drawing/2014/main" id="{8B643D18-ECBD-6383-5F6A-287D68F863FB}"/>
              </a:ext>
            </a:extLst>
          </p:cNvPr>
          <p:cNvSpPr/>
          <p:nvPr/>
        </p:nvSpPr>
        <p:spPr>
          <a:xfrm>
            <a:off x="635000" y="2431901"/>
            <a:ext cx="5461000" cy="435428"/>
          </a:xfrm>
          <a:prstGeom prst="rect">
            <a:avLst/>
          </a:prstGeom>
          <a:solidFill>
            <a:srgbClr val="A8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200" b="1">
                <a:latin typeface="Noto Sans JP SemiBold" panose="020B0200000000000000" pitchFamily="34" charset="-128"/>
                <a:ea typeface="Noto Sans JP SemiBold" panose="020B0200000000000000" pitchFamily="34" charset="-128"/>
              </a:rPr>
              <a:t>落ちついて 火の元確認 初期消火</a:t>
            </a:r>
          </a:p>
        </p:txBody>
      </p:sp>
      <p:sp>
        <p:nvSpPr>
          <p:cNvPr id="13" name="正方形/長方形 12">
            <a:extLst>
              <a:ext uri="{FF2B5EF4-FFF2-40B4-BE49-F238E27FC236}">
                <a16:creationId xmlns:a16="http://schemas.microsoft.com/office/drawing/2014/main" id="{12EE92F7-BAC5-A53E-E690-A1F2469F18D3}"/>
              </a:ext>
            </a:extLst>
          </p:cNvPr>
          <p:cNvSpPr/>
          <p:nvPr/>
        </p:nvSpPr>
        <p:spPr>
          <a:xfrm>
            <a:off x="6096000" y="2431901"/>
            <a:ext cx="5461000" cy="435428"/>
          </a:xfrm>
          <a:prstGeom prst="rect">
            <a:avLst/>
          </a:prstGeom>
          <a:solidFill>
            <a:srgbClr val="C0A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200" b="1">
                <a:latin typeface="Noto Sans JP SemiBold" panose="020B0200000000000000" pitchFamily="34" charset="-128"/>
                <a:ea typeface="Noto Sans JP SemiBold" panose="020B0200000000000000" pitchFamily="34" charset="-128"/>
              </a:rPr>
              <a:t>あわてた行動 けがのもと</a:t>
            </a:r>
          </a:p>
        </p:txBody>
      </p:sp>
      <p:sp>
        <p:nvSpPr>
          <p:cNvPr id="16" name="正方形/長方形 15">
            <a:extLst>
              <a:ext uri="{FF2B5EF4-FFF2-40B4-BE49-F238E27FC236}">
                <a16:creationId xmlns:a16="http://schemas.microsoft.com/office/drawing/2014/main" id="{ADFC3B2D-EEC1-3146-DA4B-59D8EF2C21A7}"/>
              </a:ext>
            </a:extLst>
          </p:cNvPr>
          <p:cNvSpPr/>
          <p:nvPr/>
        </p:nvSpPr>
        <p:spPr>
          <a:xfrm>
            <a:off x="635000" y="4325863"/>
            <a:ext cx="5461000" cy="435428"/>
          </a:xfrm>
          <a:prstGeom prst="rect">
            <a:avLst/>
          </a:prstGeom>
          <a:solidFill>
            <a:srgbClr val="C0AF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200" b="1">
                <a:latin typeface="Noto Sans JP SemiBold" panose="020B0200000000000000" pitchFamily="34" charset="-128"/>
                <a:ea typeface="Noto Sans JP SemiBold" panose="020B0200000000000000" pitchFamily="34" charset="-128"/>
              </a:rPr>
              <a:t>窓や戸を開け 出口を確保</a:t>
            </a:r>
          </a:p>
        </p:txBody>
      </p:sp>
      <p:sp>
        <p:nvSpPr>
          <p:cNvPr id="17" name="正方形/長方形 16">
            <a:extLst>
              <a:ext uri="{FF2B5EF4-FFF2-40B4-BE49-F238E27FC236}">
                <a16:creationId xmlns:a16="http://schemas.microsoft.com/office/drawing/2014/main" id="{F3D58B74-9C33-8624-73D6-09AFDC7A26BB}"/>
              </a:ext>
            </a:extLst>
          </p:cNvPr>
          <p:cNvSpPr/>
          <p:nvPr/>
        </p:nvSpPr>
        <p:spPr>
          <a:xfrm>
            <a:off x="6096000" y="4325863"/>
            <a:ext cx="5461000" cy="435428"/>
          </a:xfrm>
          <a:prstGeom prst="rect">
            <a:avLst/>
          </a:prstGeom>
          <a:solidFill>
            <a:srgbClr val="A89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200" b="1">
                <a:latin typeface="Noto Sans JP SemiBold" panose="020B0200000000000000" pitchFamily="34" charset="-128"/>
                <a:ea typeface="Noto Sans JP SemiBold" panose="020B0200000000000000" pitchFamily="34" charset="-128"/>
              </a:rPr>
              <a:t>門や塀には近寄らない</a:t>
            </a:r>
          </a:p>
        </p:txBody>
      </p:sp>
      <p:sp>
        <p:nvSpPr>
          <p:cNvPr id="20" name="テキスト ボックス 19">
            <a:extLst>
              <a:ext uri="{FF2B5EF4-FFF2-40B4-BE49-F238E27FC236}">
                <a16:creationId xmlns:a16="http://schemas.microsoft.com/office/drawing/2014/main" id="{9105F917-6359-D1B6-E011-7A1891FC6586}"/>
              </a:ext>
            </a:extLst>
          </p:cNvPr>
          <p:cNvSpPr txBox="1"/>
          <p:nvPr/>
        </p:nvSpPr>
        <p:spPr>
          <a:xfrm>
            <a:off x="752353" y="3000230"/>
            <a:ext cx="4375231" cy="946156"/>
          </a:xfrm>
          <a:prstGeom prst="rect">
            <a:avLst/>
          </a:prstGeom>
          <a:noFill/>
        </p:spPr>
        <p:txBody>
          <a:bodyPr wrap="square" rtlCol="0">
            <a:spAutoFit/>
          </a:bodyPr>
          <a:lstStyle/>
          <a:p>
            <a:r>
              <a:rPr kumimoji="1" lang="ja-JP" altLang="en-US" sz="1500">
                <a:solidFill>
                  <a:srgbClr val="A8921D"/>
                </a:solidFill>
                <a:latin typeface="Noto Sans JP Medium" panose="020B0200000000000000" pitchFamily="34" charset="-128"/>
                <a:ea typeface="Noto Sans JP Medium" panose="020B0200000000000000" pitchFamily="34" charset="-128"/>
              </a:rPr>
              <a:t>●</a:t>
            </a:r>
            <a:r>
              <a:rPr kumimoji="1" lang="ja-JP" altLang="en-US" sz="1500">
                <a:latin typeface="Noto Sans JP Medium" panose="020B0200000000000000" pitchFamily="34" charset="-128"/>
                <a:ea typeface="Noto Sans JP Medium" panose="020B0200000000000000" pitchFamily="34" charset="-128"/>
              </a:rPr>
              <a:t>火を使っている時は揺れがおさまってから、</a:t>
            </a:r>
          </a:p>
          <a:p>
            <a:r>
              <a:rPr kumimoji="1" lang="ja-JP" altLang="en-US" sz="1500">
                <a:latin typeface="Noto Sans JP Medium" panose="020B0200000000000000" pitchFamily="34" charset="-128"/>
                <a:ea typeface="Noto Sans JP Medium" panose="020B0200000000000000" pitchFamily="34" charset="-128"/>
              </a:rPr>
              <a:t>　あわてずに火の始末をする。</a:t>
            </a:r>
          </a:p>
          <a:p>
            <a:pPr>
              <a:lnSpc>
                <a:spcPct val="200000"/>
              </a:lnSpc>
            </a:pPr>
            <a:r>
              <a:rPr kumimoji="1" lang="ja-JP" altLang="en-US" sz="1500">
                <a:solidFill>
                  <a:srgbClr val="A8921D"/>
                </a:solidFill>
                <a:latin typeface="Noto Sans JP Medium" panose="020B0200000000000000" pitchFamily="34" charset="-128"/>
                <a:ea typeface="Noto Sans JP Medium" panose="020B0200000000000000" pitchFamily="34" charset="-128"/>
              </a:rPr>
              <a:t>●</a:t>
            </a:r>
            <a:r>
              <a:rPr kumimoji="1" lang="ja-JP" altLang="en-US" sz="1500">
                <a:latin typeface="Noto Sans JP Medium" panose="020B0200000000000000" pitchFamily="34" charset="-128"/>
                <a:ea typeface="Noto Sans JP Medium" panose="020B0200000000000000" pitchFamily="34" charset="-128"/>
              </a:rPr>
              <a:t>出火した時は、落ち着いて消火する。</a:t>
            </a:r>
          </a:p>
        </p:txBody>
      </p:sp>
      <p:sp>
        <p:nvSpPr>
          <p:cNvPr id="21" name="テキスト ボックス 20">
            <a:extLst>
              <a:ext uri="{FF2B5EF4-FFF2-40B4-BE49-F238E27FC236}">
                <a16:creationId xmlns:a16="http://schemas.microsoft.com/office/drawing/2014/main" id="{172A582D-2D43-50DA-D8B9-34D2EE3B4605}"/>
              </a:ext>
            </a:extLst>
          </p:cNvPr>
          <p:cNvSpPr txBox="1"/>
          <p:nvPr/>
        </p:nvSpPr>
        <p:spPr>
          <a:xfrm>
            <a:off x="6192454" y="3000230"/>
            <a:ext cx="4375231" cy="1246495"/>
          </a:xfrm>
          <a:prstGeom prst="rect">
            <a:avLst/>
          </a:prstGeom>
          <a:noFill/>
        </p:spPr>
        <p:txBody>
          <a:bodyPr wrap="square" rtlCol="0">
            <a:spAutoFit/>
          </a:bodyPr>
          <a:lstStyle/>
          <a:p>
            <a:r>
              <a:rPr kumimoji="1" lang="ja-JP" altLang="en-US" sz="1500">
                <a:solidFill>
                  <a:srgbClr val="A8921D"/>
                </a:solidFill>
                <a:latin typeface="Noto Sans JP Medium" panose="020B0200000000000000" pitchFamily="34" charset="-128"/>
                <a:ea typeface="Noto Sans JP Medium" panose="020B0200000000000000" pitchFamily="34" charset="-128"/>
              </a:rPr>
              <a:t>●</a:t>
            </a:r>
            <a:r>
              <a:rPr kumimoji="1" lang="ja-JP" altLang="en-US" sz="1500">
                <a:latin typeface="Noto Sans JP Medium" panose="020B0200000000000000" pitchFamily="34" charset="-128"/>
                <a:ea typeface="Noto Sans JP Medium" panose="020B0200000000000000" pitchFamily="34" charset="-128"/>
              </a:rPr>
              <a:t>屋内で転倒・落下した家具類や、</a:t>
            </a:r>
          </a:p>
          <a:p>
            <a:r>
              <a:rPr kumimoji="1" lang="ja-JP" altLang="en-US" sz="1500">
                <a:latin typeface="Noto Sans JP Medium" panose="020B0200000000000000" pitchFamily="34" charset="-128"/>
                <a:ea typeface="Noto Sans JP Medium" panose="020B0200000000000000" pitchFamily="34" charset="-128"/>
              </a:rPr>
              <a:t>　ガラスの破片などに注意する。</a:t>
            </a:r>
          </a:p>
          <a:p>
            <a:pPr>
              <a:lnSpc>
                <a:spcPct val="200000"/>
              </a:lnSpc>
            </a:pPr>
            <a:r>
              <a:rPr kumimoji="1" lang="ja-JP" altLang="en-US" sz="1500">
                <a:solidFill>
                  <a:srgbClr val="A8921D"/>
                </a:solidFill>
                <a:latin typeface="Noto Sans JP Medium" panose="020B0200000000000000" pitchFamily="34" charset="-128"/>
                <a:ea typeface="Noto Sans JP Medium" panose="020B0200000000000000" pitchFamily="34" charset="-128"/>
              </a:rPr>
              <a:t>●</a:t>
            </a:r>
            <a:r>
              <a:rPr kumimoji="1" lang="ja-JP" altLang="en-US" sz="1500">
                <a:latin typeface="Noto Sans JP Medium" panose="020B0200000000000000" pitchFamily="34" charset="-128"/>
                <a:ea typeface="Noto Sans JP Medium" panose="020B0200000000000000" pitchFamily="34" charset="-128"/>
              </a:rPr>
              <a:t>瓦、窓ガラス、看板などが落ちてくるので</a:t>
            </a:r>
          </a:p>
          <a:p>
            <a:r>
              <a:rPr kumimoji="1" lang="ja-JP" altLang="en-US" sz="1500">
                <a:latin typeface="Noto Sans JP Medium" panose="020B0200000000000000" pitchFamily="34" charset="-128"/>
                <a:ea typeface="Noto Sans JP Medium" panose="020B0200000000000000" pitchFamily="34" charset="-128"/>
              </a:rPr>
              <a:t>　外に飛び出さない</a:t>
            </a:r>
          </a:p>
        </p:txBody>
      </p:sp>
      <p:sp>
        <p:nvSpPr>
          <p:cNvPr id="22" name="テキスト ボックス 21">
            <a:extLst>
              <a:ext uri="{FF2B5EF4-FFF2-40B4-BE49-F238E27FC236}">
                <a16:creationId xmlns:a16="http://schemas.microsoft.com/office/drawing/2014/main" id="{6C4F339A-95FF-476E-6889-31C19A50BA4E}"/>
              </a:ext>
            </a:extLst>
          </p:cNvPr>
          <p:cNvSpPr txBox="1"/>
          <p:nvPr/>
        </p:nvSpPr>
        <p:spPr>
          <a:xfrm>
            <a:off x="752353" y="4898478"/>
            <a:ext cx="4375231" cy="553998"/>
          </a:xfrm>
          <a:prstGeom prst="rect">
            <a:avLst/>
          </a:prstGeom>
          <a:noFill/>
        </p:spPr>
        <p:txBody>
          <a:bodyPr wrap="square" rtlCol="0">
            <a:spAutoFit/>
          </a:bodyPr>
          <a:lstStyle/>
          <a:p>
            <a:r>
              <a:rPr kumimoji="1" lang="ja-JP" altLang="en-US" sz="1500">
                <a:solidFill>
                  <a:srgbClr val="A8921D"/>
                </a:solidFill>
                <a:latin typeface="Noto Sans JP Medium" panose="020B0200000000000000" pitchFamily="34" charset="-128"/>
                <a:ea typeface="Noto Sans JP Medium" panose="020B0200000000000000" pitchFamily="34" charset="-128"/>
              </a:rPr>
              <a:t>●</a:t>
            </a:r>
            <a:r>
              <a:rPr kumimoji="1" lang="ja-JP" altLang="en-US" sz="1500">
                <a:solidFill>
                  <a:schemeClr val="tx1"/>
                </a:solidFill>
                <a:latin typeface="Noto Sans JP Medium" panose="020B0200000000000000" pitchFamily="34" charset="-128"/>
                <a:ea typeface="Noto Sans JP Medium" panose="020B0200000000000000" pitchFamily="34" charset="-128"/>
              </a:rPr>
              <a:t>揺れがおさまった時に、</a:t>
            </a:r>
          </a:p>
          <a:p>
            <a:r>
              <a:rPr kumimoji="1" lang="ja-JP" altLang="en-US" sz="1500">
                <a:solidFill>
                  <a:schemeClr val="tx1"/>
                </a:solidFill>
                <a:latin typeface="Noto Sans JP Medium" panose="020B0200000000000000" pitchFamily="34" charset="-128"/>
                <a:ea typeface="Noto Sans JP Medium" panose="020B0200000000000000" pitchFamily="34" charset="-128"/>
              </a:rPr>
              <a:t>　避難ができるよう出口を確保する。</a:t>
            </a:r>
          </a:p>
        </p:txBody>
      </p:sp>
      <p:sp>
        <p:nvSpPr>
          <p:cNvPr id="23" name="テキスト ボックス 22">
            <a:extLst>
              <a:ext uri="{FF2B5EF4-FFF2-40B4-BE49-F238E27FC236}">
                <a16:creationId xmlns:a16="http://schemas.microsoft.com/office/drawing/2014/main" id="{7933332F-68D7-3482-C71D-3907CC78427F}"/>
              </a:ext>
            </a:extLst>
          </p:cNvPr>
          <p:cNvSpPr txBox="1"/>
          <p:nvPr/>
        </p:nvSpPr>
        <p:spPr>
          <a:xfrm>
            <a:off x="6192454" y="4898478"/>
            <a:ext cx="4375231" cy="553998"/>
          </a:xfrm>
          <a:prstGeom prst="rect">
            <a:avLst/>
          </a:prstGeom>
          <a:noFill/>
        </p:spPr>
        <p:txBody>
          <a:bodyPr wrap="square" rtlCol="0">
            <a:spAutoFit/>
          </a:bodyPr>
          <a:lstStyle/>
          <a:p>
            <a:r>
              <a:rPr kumimoji="1" lang="ja-JP" altLang="en-US" sz="1500">
                <a:solidFill>
                  <a:srgbClr val="A8921D"/>
                </a:solidFill>
                <a:latin typeface="Noto Sans JP Medium" panose="020B0200000000000000" pitchFamily="34" charset="-128"/>
                <a:ea typeface="Noto Sans JP Medium" panose="020B0200000000000000" pitchFamily="34" charset="-128"/>
              </a:rPr>
              <a:t>●</a:t>
            </a:r>
            <a:r>
              <a:rPr kumimoji="1" lang="ja-JP" altLang="en-US" sz="1500">
                <a:latin typeface="Noto Sans JP Medium" panose="020B0200000000000000" pitchFamily="34" charset="-128"/>
                <a:ea typeface="Noto Sans JP Medium" panose="020B0200000000000000" pitchFamily="34" charset="-128"/>
              </a:rPr>
              <a:t>屋外で揺れを感じたら、</a:t>
            </a:r>
          </a:p>
          <a:p>
            <a:r>
              <a:rPr kumimoji="1" lang="ja-JP" altLang="en-US" sz="1500">
                <a:latin typeface="Noto Sans JP Medium" panose="020B0200000000000000" pitchFamily="34" charset="-128"/>
                <a:ea typeface="Noto Sans JP Medium" panose="020B0200000000000000" pitchFamily="34" charset="-128"/>
              </a:rPr>
              <a:t>　ブロック塀などには近寄らない。</a:t>
            </a:r>
          </a:p>
        </p:txBody>
      </p:sp>
      <p:pic>
        <p:nvPicPr>
          <p:cNvPr id="24" name="図 23">
            <a:extLst>
              <a:ext uri="{FF2B5EF4-FFF2-40B4-BE49-F238E27FC236}">
                <a16:creationId xmlns:a16="http://schemas.microsoft.com/office/drawing/2014/main" id="{2D899CEB-B507-0379-922F-B01B2FBF4865}"/>
              </a:ext>
            </a:extLst>
          </p:cNvPr>
          <p:cNvPicPr>
            <a:picLocks noChangeAspect="1"/>
          </p:cNvPicPr>
          <p:nvPr/>
        </p:nvPicPr>
        <p:blipFill>
          <a:blip r:embed="rId5"/>
          <a:stretch>
            <a:fillRect/>
          </a:stretch>
        </p:blipFill>
        <p:spPr>
          <a:xfrm>
            <a:off x="4477311" y="2986068"/>
            <a:ext cx="1397000" cy="1238250"/>
          </a:xfrm>
          <a:prstGeom prst="rect">
            <a:avLst/>
          </a:prstGeom>
        </p:spPr>
      </p:pic>
      <p:pic>
        <p:nvPicPr>
          <p:cNvPr id="25" name="図 24">
            <a:extLst>
              <a:ext uri="{FF2B5EF4-FFF2-40B4-BE49-F238E27FC236}">
                <a16:creationId xmlns:a16="http://schemas.microsoft.com/office/drawing/2014/main" id="{155CFB7E-75FF-4117-1790-2035FC93B113}"/>
              </a:ext>
            </a:extLst>
          </p:cNvPr>
          <p:cNvPicPr>
            <a:picLocks noChangeAspect="1"/>
          </p:cNvPicPr>
          <p:nvPr/>
        </p:nvPicPr>
        <p:blipFill>
          <a:blip r:embed="rId6"/>
          <a:stretch>
            <a:fillRect/>
          </a:stretch>
        </p:blipFill>
        <p:spPr>
          <a:xfrm>
            <a:off x="10107101" y="2888878"/>
            <a:ext cx="1111250" cy="1435100"/>
          </a:xfrm>
          <a:prstGeom prst="rect">
            <a:avLst/>
          </a:prstGeom>
        </p:spPr>
      </p:pic>
      <p:pic>
        <p:nvPicPr>
          <p:cNvPr id="26" name="図 25">
            <a:extLst>
              <a:ext uri="{FF2B5EF4-FFF2-40B4-BE49-F238E27FC236}">
                <a16:creationId xmlns:a16="http://schemas.microsoft.com/office/drawing/2014/main" id="{790D5FFD-CE71-3BD8-73E5-1B2BA52C4AA9}"/>
              </a:ext>
            </a:extLst>
          </p:cNvPr>
          <p:cNvPicPr>
            <a:picLocks noChangeAspect="1"/>
          </p:cNvPicPr>
          <p:nvPr/>
        </p:nvPicPr>
        <p:blipFill>
          <a:blip r:embed="rId7"/>
          <a:stretch>
            <a:fillRect/>
          </a:stretch>
        </p:blipFill>
        <p:spPr>
          <a:xfrm>
            <a:off x="4664635" y="4867414"/>
            <a:ext cx="958850" cy="1339850"/>
          </a:xfrm>
          <a:prstGeom prst="rect">
            <a:avLst/>
          </a:prstGeom>
        </p:spPr>
      </p:pic>
      <p:pic>
        <p:nvPicPr>
          <p:cNvPr id="27" name="図 26">
            <a:extLst>
              <a:ext uri="{FF2B5EF4-FFF2-40B4-BE49-F238E27FC236}">
                <a16:creationId xmlns:a16="http://schemas.microsoft.com/office/drawing/2014/main" id="{EF0CB693-C66B-DF38-4699-88A24AE985F1}"/>
              </a:ext>
            </a:extLst>
          </p:cNvPr>
          <p:cNvPicPr>
            <a:picLocks noChangeAspect="1"/>
          </p:cNvPicPr>
          <p:nvPr/>
        </p:nvPicPr>
        <p:blipFill>
          <a:blip r:embed="rId8"/>
          <a:stretch>
            <a:fillRect/>
          </a:stretch>
        </p:blipFill>
        <p:spPr>
          <a:xfrm>
            <a:off x="10002751" y="4657356"/>
            <a:ext cx="1289050" cy="15367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3BE10FF-5CDA-9F09-06D7-718687E8389F}"/>
              </a:ext>
            </a:extLst>
          </p:cNvPr>
          <p:cNvSpPr txBox="1"/>
          <p:nvPr/>
        </p:nvSpPr>
        <p:spPr>
          <a:xfrm>
            <a:off x="634999" y="1567809"/>
            <a:ext cx="8118707" cy="1653979"/>
          </a:xfrm>
          <a:prstGeom prst="rect">
            <a:avLst/>
          </a:prstGeom>
          <a:noFill/>
        </p:spPr>
        <p:txBody>
          <a:bodyPr wrap="square" lIns="0" rtlCol="0">
            <a:spAutoFit/>
          </a:bodyPr>
          <a:lstStyle/>
          <a:p>
            <a:pPr>
              <a:lnSpc>
                <a:spcPct val="130000"/>
              </a:lnSpc>
            </a:pPr>
            <a:r>
              <a:rPr kumimoji="1" lang="ja-JP" altLang="en-US" sz="2000" b="1">
                <a:latin typeface="Noto Sans JP SemiBold" panose="020B0200000000000000" pitchFamily="34" charset="-128"/>
                <a:ea typeface="Noto Sans JP SemiBold" panose="020B0200000000000000" pitchFamily="34" charset="-128"/>
              </a:rPr>
              <a:t>石川県では、県民一斉防災訓練「シェイクアウト いしかわ」を</a:t>
            </a:r>
          </a:p>
          <a:p>
            <a:pPr>
              <a:lnSpc>
                <a:spcPct val="130000"/>
              </a:lnSpc>
            </a:pPr>
            <a:r>
              <a:rPr kumimoji="1" lang="ja-JP" altLang="en-US" sz="2000" b="1">
                <a:latin typeface="Noto Sans JP SemiBold" panose="020B0200000000000000" pitchFamily="34" charset="-128"/>
                <a:ea typeface="Noto Sans JP SemiBold" panose="020B0200000000000000" pitchFamily="34" charset="-128"/>
              </a:rPr>
              <a:t>毎年実施しています。</a:t>
            </a:r>
          </a:p>
          <a:p>
            <a:pPr>
              <a:lnSpc>
                <a:spcPct val="130000"/>
              </a:lnSpc>
            </a:pPr>
            <a:r>
              <a:rPr kumimoji="1" lang="ja-JP" altLang="en-US" sz="2000" b="1">
                <a:latin typeface="Noto Sans JP SemiBold" panose="020B0200000000000000" pitchFamily="34" charset="-128"/>
                <a:ea typeface="Noto Sans JP SemiBold" panose="020B0200000000000000" pitchFamily="34" charset="-128"/>
              </a:rPr>
              <a:t>短時間で、どこでも、誰でも、気軽に参加できる防災訓練です。</a:t>
            </a:r>
          </a:p>
          <a:p>
            <a:pPr>
              <a:lnSpc>
                <a:spcPct val="130000"/>
              </a:lnSpc>
            </a:pPr>
            <a:r>
              <a:rPr kumimoji="1" lang="ja-JP" altLang="en-US" sz="2000" b="1">
                <a:latin typeface="Noto Sans JP SemiBold" panose="020B0200000000000000" pitchFamily="34" charset="-128"/>
                <a:ea typeface="Noto Sans JP SemiBold" panose="020B0200000000000000" pitchFamily="34" charset="-128"/>
              </a:rPr>
              <a:t>ぜひご参加ください！</a:t>
            </a:r>
          </a:p>
        </p:txBody>
      </p:sp>
      <p:grpSp>
        <p:nvGrpSpPr>
          <p:cNvPr id="3" name="グループ化 2">
            <a:extLst>
              <a:ext uri="{FF2B5EF4-FFF2-40B4-BE49-F238E27FC236}">
                <a16:creationId xmlns:a16="http://schemas.microsoft.com/office/drawing/2014/main" id="{C3FB9605-EA2A-A082-4B0C-49D4C57E8532}"/>
              </a:ext>
            </a:extLst>
          </p:cNvPr>
          <p:cNvGrpSpPr/>
          <p:nvPr/>
        </p:nvGrpSpPr>
        <p:grpSpPr>
          <a:xfrm>
            <a:off x="-97262" y="-18652"/>
            <a:ext cx="12289262" cy="1397000"/>
            <a:chOff x="-97262" y="-18652"/>
            <a:chExt cx="12289262" cy="1397000"/>
          </a:xfrm>
        </p:grpSpPr>
        <p:pic>
          <p:nvPicPr>
            <p:cNvPr id="4" name="Google Shape;94;p2">
              <a:extLst>
                <a:ext uri="{FF2B5EF4-FFF2-40B4-BE49-F238E27FC236}">
                  <a16:creationId xmlns:a16="http://schemas.microsoft.com/office/drawing/2014/main" id="{C516D205-FD81-6420-2B3A-9622593846E8}"/>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5" name="グループ化 4">
              <a:extLst>
                <a:ext uri="{FF2B5EF4-FFF2-40B4-BE49-F238E27FC236}">
                  <a16:creationId xmlns:a16="http://schemas.microsoft.com/office/drawing/2014/main" id="{C19356B4-0B98-2357-C9F3-B67F179D4DA3}"/>
                </a:ext>
              </a:extLst>
            </p:cNvPr>
            <p:cNvGrpSpPr/>
            <p:nvPr/>
          </p:nvGrpSpPr>
          <p:grpSpPr>
            <a:xfrm>
              <a:off x="1937381" y="250859"/>
              <a:ext cx="9621207" cy="893673"/>
              <a:chOff x="1937381" y="250859"/>
              <a:chExt cx="9621207" cy="893673"/>
            </a:xfrm>
          </p:grpSpPr>
          <p:sp>
            <p:nvSpPr>
              <p:cNvPr id="7" name="Google Shape;99;p2">
                <a:extLst>
                  <a:ext uri="{FF2B5EF4-FFF2-40B4-BE49-F238E27FC236}">
                    <a16:creationId xmlns:a16="http://schemas.microsoft.com/office/drawing/2014/main" id="{355F42D4-67DA-7FE5-DC45-CA671A2DFAFA}"/>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8" name="Google Shape;100;p2">
                <a:extLst>
                  <a:ext uri="{FF2B5EF4-FFF2-40B4-BE49-F238E27FC236}">
                    <a16:creationId xmlns:a16="http://schemas.microsoft.com/office/drawing/2014/main" id="{6C301852-E9F1-12A7-7FD7-D2BE02D4AF06}"/>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9" name="Google Shape;101;p2">
                <a:extLst>
                  <a:ext uri="{FF2B5EF4-FFF2-40B4-BE49-F238E27FC236}">
                    <a16:creationId xmlns:a16="http://schemas.microsoft.com/office/drawing/2014/main" id="{D251DA6A-577F-EEBB-B06C-6F1E6EB4379A}"/>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県民一斉防災訓練 「シェイクアウト いしかわ」</a:t>
                </a:r>
              </a:p>
            </p:txBody>
          </p:sp>
        </p:grpSp>
        <p:pic>
          <p:nvPicPr>
            <p:cNvPr id="6" name="図 5">
              <a:extLst>
                <a:ext uri="{FF2B5EF4-FFF2-40B4-BE49-F238E27FC236}">
                  <a16:creationId xmlns:a16="http://schemas.microsoft.com/office/drawing/2014/main" id="{CF18025D-64BA-B15D-6EF8-64A621A7EEA1}"/>
                </a:ext>
              </a:extLst>
            </p:cNvPr>
            <p:cNvPicPr>
              <a:picLocks noChangeAspect="1"/>
            </p:cNvPicPr>
            <p:nvPr/>
          </p:nvPicPr>
          <p:blipFill>
            <a:blip r:embed="rId4"/>
            <a:stretch>
              <a:fillRect/>
            </a:stretch>
          </p:blipFill>
          <p:spPr>
            <a:xfrm>
              <a:off x="-97262" y="-18652"/>
              <a:ext cx="2000250" cy="1397000"/>
            </a:xfrm>
            <a:prstGeom prst="rect">
              <a:avLst/>
            </a:prstGeom>
          </p:spPr>
        </p:pic>
      </p:grpSp>
      <p:pic>
        <p:nvPicPr>
          <p:cNvPr id="10" name="図 9">
            <a:extLst>
              <a:ext uri="{FF2B5EF4-FFF2-40B4-BE49-F238E27FC236}">
                <a16:creationId xmlns:a16="http://schemas.microsoft.com/office/drawing/2014/main" id="{1F084E6C-4B51-F3EB-028A-0F4A0A695185}"/>
              </a:ext>
            </a:extLst>
          </p:cNvPr>
          <p:cNvPicPr>
            <a:picLocks noChangeAspect="1"/>
          </p:cNvPicPr>
          <p:nvPr/>
        </p:nvPicPr>
        <p:blipFill>
          <a:blip r:embed="rId5"/>
          <a:stretch>
            <a:fillRect/>
          </a:stretch>
        </p:blipFill>
        <p:spPr>
          <a:xfrm>
            <a:off x="8351838" y="1641475"/>
            <a:ext cx="3206750" cy="4578350"/>
          </a:xfrm>
          <a:prstGeom prst="rect">
            <a:avLst/>
          </a:prstGeom>
        </p:spPr>
      </p:pic>
      <p:sp>
        <p:nvSpPr>
          <p:cNvPr id="11" name="Google Shape;99;p2">
            <a:extLst>
              <a:ext uri="{FF2B5EF4-FFF2-40B4-BE49-F238E27FC236}">
                <a16:creationId xmlns:a16="http://schemas.microsoft.com/office/drawing/2014/main" id="{E6E61C17-7238-78BE-3FDA-F71195686683}"/>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22</a:t>
            </a:r>
            <a:endParaRPr sz="1000" dirty="0">
              <a:latin typeface="Noto Sans JP Medium" panose="020B0200000000000000" pitchFamily="34" charset="-128"/>
              <a:ea typeface="Noto Sans JP Medium" panose="020B0200000000000000" pitchFamily="34" charset="-128"/>
            </a:endParaRPr>
          </a:p>
        </p:txBody>
      </p:sp>
      <p:sp>
        <p:nvSpPr>
          <p:cNvPr id="12" name="正方形/長方形 11">
            <a:extLst>
              <a:ext uri="{FF2B5EF4-FFF2-40B4-BE49-F238E27FC236}">
                <a16:creationId xmlns:a16="http://schemas.microsoft.com/office/drawing/2014/main" id="{B8197F2E-20C7-B782-7242-800C9D695C87}"/>
              </a:ext>
            </a:extLst>
          </p:cNvPr>
          <p:cNvSpPr/>
          <p:nvPr/>
        </p:nvSpPr>
        <p:spPr>
          <a:xfrm>
            <a:off x="635000" y="3408471"/>
            <a:ext cx="6489700" cy="1354029"/>
          </a:xfrm>
          <a:prstGeom prst="rect">
            <a:avLst/>
          </a:prstGeom>
          <a:solidFill>
            <a:srgbClr val="F8F7ED"/>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kumimoji="1" lang="ja-JP" altLang="en-US" sz="2000" b="1">
                <a:solidFill>
                  <a:srgbClr val="A8921D"/>
                </a:solidFill>
                <a:latin typeface="Noto Sans JP SemiBold" panose="020B0200000000000000" pitchFamily="34" charset="-128"/>
                <a:ea typeface="Noto Sans JP SemiBold" panose="020B0200000000000000" pitchFamily="34" charset="-128"/>
              </a:rPr>
              <a:t>シェイクアウト いしかわとは</a:t>
            </a:r>
            <a:r>
              <a:rPr kumimoji="1" lang="en-US" altLang="ja-JP" sz="2000" b="1" dirty="0">
                <a:solidFill>
                  <a:srgbClr val="A8921D"/>
                </a:solidFill>
                <a:latin typeface="Noto Sans JP SemiBold" panose="020B0200000000000000" pitchFamily="34" charset="-128"/>
                <a:ea typeface="Noto Sans JP SemiBold" panose="020B0200000000000000" pitchFamily="34" charset="-128"/>
              </a:rPr>
              <a:t>…</a:t>
            </a:r>
            <a:r>
              <a:rPr kumimoji="1" lang="ja-JP" altLang="en-US" sz="2000" b="1">
                <a:solidFill>
                  <a:srgbClr val="A8921D"/>
                </a:solidFill>
                <a:latin typeface="Noto Sans JP SemiBold" panose="020B0200000000000000" pitchFamily="34" charset="-128"/>
                <a:ea typeface="Noto Sans JP SemiBold" panose="020B0200000000000000" pitchFamily="34" charset="-128"/>
              </a:rPr>
              <a:t>？</a:t>
            </a:r>
          </a:p>
          <a:p>
            <a:r>
              <a:rPr kumimoji="1" lang="ja-JP" altLang="en-US" sz="2000" b="1">
                <a:solidFill>
                  <a:srgbClr val="A8921D"/>
                </a:solidFill>
                <a:latin typeface="Noto Sans JP SemiBold" panose="020B0200000000000000" pitchFamily="34" charset="-128"/>
                <a:ea typeface="Noto Sans JP SemiBold" panose="020B0200000000000000" pitchFamily="34" charset="-128"/>
              </a:rPr>
              <a:t>　</a:t>
            </a:r>
            <a:r>
              <a:rPr kumimoji="1" lang="ja-JP" altLang="en-US" sz="1500" b="1">
                <a:solidFill>
                  <a:schemeClr val="tx1"/>
                </a:solidFill>
                <a:latin typeface="Noto Sans JP SemiBold" panose="020B0200000000000000" pitchFamily="34" charset="-128"/>
                <a:ea typeface="Noto Sans JP SemiBold" panose="020B0200000000000000" pitchFamily="34" charset="-128"/>
              </a:rPr>
              <a:t>身の安全を守る</a:t>
            </a:r>
            <a:r>
              <a:rPr kumimoji="1" lang="ja-JP" altLang="en-US" sz="1500" b="1" spc="-1200">
                <a:solidFill>
                  <a:schemeClr val="tx1"/>
                </a:solidFill>
                <a:latin typeface="Noto Sans JP SemiBold" panose="020B0200000000000000" pitchFamily="34" charset="-128"/>
                <a:ea typeface="Noto Sans JP SemiBold" panose="020B0200000000000000" pitchFamily="34" charset="-128"/>
              </a:rPr>
              <a:t>、</a:t>
            </a:r>
            <a:r>
              <a:rPr kumimoji="1" lang="ja-JP" altLang="en-US" sz="1500" b="1">
                <a:solidFill>
                  <a:srgbClr val="A8921D"/>
                </a:solidFill>
                <a:latin typeface="Noto Sans JP SemiBold" panose="020B0200000000000000" pitchFamily="34" charset="-128"/>
                <a:ea typeface="Noto Sans JP SemiBold" panose="020B0200000000000000" pitchFamily="34" charset="-128"/>
              </a:rPr>
              <a:t>「しゃがむ</a:t>
            </a:r>
            <a:r>
              <a:rPr kumimoji="1" lang="ja-JP" altLang="en-US" sz="1500" b="1" spc="-300">
                <a:solidFill>
                  <a:srgbClr val="A8921D"/>
                </a:solidFill>
                <a:latin typeface="Noto Sans JP SemiBold" panose="020B0200000000000000" pitchFamily="34" charset="-128"/>
                <a:ea typeface="Noto Sans JP SemiBold" panose="020B0200000000000000" pitchFamily="34" charset="-128"/>
              </a:rPr>
              <a:t>」</a:t>
            </a:r>
            <a:r>
              <a:rPr kumimoji="1" lang="ja-JP" altLang="en-US" sz="1500" b="1" spc="-1200">
                <a:solidFill>
                  <a:srgbClr val="A8921D"/>
                </a:solidFill>
                <a:latin typeface="Noto Sans JP SemiBold" panose="020B0200000000000000" pitchFamily="34" charset="-128"/>
                <a:ea typeface="Noto Sans JP SemiBold" panose="020B0200000000000000" pitchFamily="34" charset="-128"/>
              </a:rPr>
              <a:t>、</a:t>
            </a:r>
            <a:r>
              <a:rPr kumimoji="1" lang="ja-JP" altLang="en-US" sz="1500" b="1">
                <a:solidFill>
                  <a:srgbClr val="A8921D"/>
                </a:solidFill>
                <a:latin typeface="Noto Sans JP SemiBold" panose="020B0200000000000000" pitchFamily="34" charset="-128"/>
                <a:ea typeface="Noto Sans JP SemiBold" panose="020B0200000000000000" pitchFamily="34" charset="-128"/>
              </a:rPr>
              <a:t>「かくれる</a:t>
            </a:r>
            <a:r>
              <a:rPr kumimoji="1" lang="ja-JP" altLang="en-US" sz="1500" b="1" spc="-300">
                <a:solidFill>
                  <a:srgbClr val="A8921D"/>
                </a:solidFill>
                <a:latin typeface="Noto Sans JP SemiBold" panose="020B0200000000000000" pitchFamily="34" charset="-128"/>
                <a:ea typeface="Noto Sans JP SemiBold" panose="020B0200000000000000" pitchFamily="34" charset="-128"/>
              </a:rPr>
              <a:t>」</a:t>
            </a:r>
            <a:r>
              <a:rPr kumimoji="1" lang="ja-JP" altLang="en-US" sz="1500" b="1" spc="-1200">
                <a:solidFill>
                  <a:srgbClr val="A8921D"/>
                </a:solidFill>
                <a:latin typeface="Noto Sans JP SemiBold" panose="020B0200000000000000" pitchFamily="34" charset="-128"/>
                <a:ea typeface="Noto Sans JP SemiBold" panose="020B0200000000000000" pitchFamily="34" charset="-128"/>
              </a:rPr>
              <a:t>、</a:t>
            </a:r>
            <a:r>
              <a:rPr kumimoji="1" lang="ja-JP" altLang="en-US" sz="1500" b="1">
                <a:solidFill>
                  <a:srgbClr val="A8921D"/>
                </a:solidFill>
                <a:latin typeface="Noto Sans JP SemiBold" panose="020B0200000000000000" pitchFamily="34" charset="-128"/>
                <a:ea typeface="Noto Sans JP SemiBold" panose="020B0200000000000000" pitchFamily="34" charset="-128"/>
              </a:rPr>
              <a:t>「じっとする」</a:t>
            </a:r>
            <a:r>
              <a:rPr kumimoji="1" lang="ja-JP" altLang="en-US" sz="1500" b="1">
                <a:solidFill>
                  <a:schemeClr val="tx1"/>
                </a:solidFill>
                <a:latin typeface="Noto Sans JP SemiBold" panose="020B0200000000000000" pitchFamily="34" charset="-128"/>
                <a:ea typeface="Noto Sans JP SemiBold" panose="020B0200000000000000" pitchFamily="34" charset="-128"/>
              </a:rPr>
              <a:t>の</a:t>
            </a:r>
          </a:p>
          <a:p>
            <a:r>
              <a:rPr kumimoji="1" lang="ja-JP" altLang="en-US" sz="1600" b="1">
                <a:solidFill>
                  <a:srgbClr val="A8921D"/>
                </a:solidFill>
                <a:latin typeface="Noto Sans JP SemiBold" panose="020B0200000000000000" pitchFamily="34" charset="-128"/>
                <a:ea typeface="Noto Sans JP SemiBold" panose="020B0200000000000000" pitchFamily="34" charset="-128"/>
              </a:rPr>
              <a:t>　</a:t>
            </a:r>
            <a:r>
              <a:rPr kumimoji="1" lang="ja-JP" altLang="en-US" sz="1500" b="1">
                <a:solidFill>
                  <a:schemeClr val="tx1"/>
                </a:solidFill>
                <a:latin typeface="Noto Sans JP SemiBold" panose="020B0200000000000000" pitchFamily="34" charset="-128"/>
                <a:ea typeface="Noto Sans JP SemiBold" panose="020B0200000000000000" pitchFamily="34" charset="-128"/>
              </a:rPr>
              <a:t>「３つの安全行動」を実践する新しい形の地震防災訓練です。</a:t>
            </a:r>
          </a:p>
        </p:txBody>
      </p:sp>
      <p:sp>
        <p:nvSpPr>
          <p:cNvPr id="14" name="テキスト ボックス 13">
            <a:extLst>
              <a:ext uri="{FF2B5EF4-FFF2-40B4-BE49-F238E27FC236}">
                <a16:creationId xmlns:a16="http://schemas.microsoft.com/office/drawing/2014/main" id="{E4E0D7F6-688E-FB3B-2931-61A4AE6FD701}"/>
              </a:ext>
            </a:extLst>
          </p:cNvPr>
          <p:cNvSpPr txBox="1"/>
          <p:nvPr/>
        </p:nvSpPr>
        <p:spPr>
          <a:xfrm>
            <a:off x="635000" y="5371432"/>
            <a:ext cx="3206750" cy="338554"/>
          </a:xfrm>
          <a:prstGeom prst="rect">
            <a:avLst/>
          </a:prstGeom>
          <a:noFill/>
        </p:spPr>
        <p:txBody>
          <a:bodyPr wrap="square" lIns="0">
            <a:spAutoFit/>
          </a:bodyPr>
          <a:lstStyle/>
          <a:p>
            <a:r>
              <a:rPr lang="ja-JP" altLang="en-US" sz="1600" b="1">
                <a:latin typeface="Noto Sans JP SemiBold" panose="020B0200000000000000" pitchFamily="34" charset="-128"/>
                <a:ea typeface="Noto Sans JP SemiBold" panose="020B0200000000000000" pitchFamily="34" charset="-128"/>
              </a:rPr>
              <a:t>詳しくは石川県HPをチェック！</a:t>
            </a:r>
          </a:p>
        </p:txBody>
      </p:sp>
      <p:pic>
        <p:nvPicPr>
          <p:cNvPr id="15" name="図 14">
            <a:extLst>
              <a:ext uri="{FF2B5EF4-FFF2-40B4-BE49-F238E27FC236}">
                <a16:creationId xmlns:a16="http://schemas.microsoft.com/office/drawing/2014/main" id="{3901CC00-9237-F77B-C703-AE63E901AFD2}"/>
              </a:ext>
            </a:extLst>
          </p:cNvPr>
          <p:cNvPicPr>
            <a:picLocks noChangeAspect="1"/>
          </p:cNvPicPr>
          <p:nvPr/>
        </p:nvPicPr>
        <p:blipFill>
          <a:blip r:embed="rId6"/>
          <a:stretch>
            <a:fillRect/>
          </a:stretch>
        </p:blipFill>
        <p:spPr>
          <a:xfrm>
            <a:off x="3615805" y="5078690"/>
            <a:ext cx="889000" cy="889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3C3B80D-E9E1-F00B-8A16-97AE5E58178E}"/>
              </a:ext>
            </a:extLst>
          </p:cNvPr>
          <p:cNvGrpSpPr/>
          <p:nvPr/>
        </p:nvGrpSpPr>
        <p:grpSpPr>
          <a:xfrm>
            <a:off x="-97262" y="-18652"/>
            <a:ext cx="12289262" cy="1397000"/>
            <a:chOff x="-97262" y="-18652"/>
            <a:chExt cx="12289262" cy="1397000"/>
          </a:xfrm>
        </p:grpSpPr>
        <p:pic>
          <p:nvPicPr>
            <p:cNvPr id="3" name="Google Shape;94;p2">
              <a:extLst>
                <a:ext uri="{FF2B5EF4-FFF2-40B4-BE49-F238E27FC236}">
                  <a16:creationId xmlns:a16="http://schemas.microsoft.com/office/drawing/2014/main" id="{CCE09EE1-DBFC-01A6-765C-AB4490DE3D5F}"/>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4" name="グループ化 3">
              <a:extLst>
                <a:ext uri="{FF2B5EF4-FFF2-40B4-BE49-F238E27FC236}">
                  <a16:creationId xmlns:a16="http://schemas.microsoft.com/office/drawing/2014/main" id="{7E42EBBD-044E-2132-76F0-5C4FF316591C}"/>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76C09C97-660A-DAAA-ECAC-18A46FF9F5C7}"/>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D1F1EFEE-509A-AD29-65C2-8E0A854005D8}"/>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B73B2CC0-D1F9-D818-9387-45D9E241E7F4}"/>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ここでちょっと一息</a:t>
                </a:r>
                <a:r>
                  <a:rPr lang="en-US" altLang="ja-JP" sz="3200" b="1" dirty="0">
                    <a:solidFill>
                      <a:schemeClr val="tx1"/>
                    </a:solidFill>
                    <a:latin typeface="Noto Sans JP SemiBold" panose="020B0200000000000000" pitchFamily="34" charset="-128"/>
                    <a:ea typeface="Noto Sans JP SemiBold" panose="020B0200000000000000" pitchFamily="34" charset="-128"/>
                  </a:rPr>
                  <a:t>…</a:t>
                </a:r>
                <a:endParaRPr lang="ja-JP" altLang="en-US" sz="2400" b="1">
                  <a:solidFill>
                    <a:schemeClr val="tx1"/>
                  </a:solidFill>
                  <a:latin typeface="Noto Sans JP SemiBold" panose="020B0200000000000000" pitchFamily="34" charset="-128"/>
                  <a:ea typeface="Noto Sans JP SemiBold" panose="020B0200000000000000" pitchFamily="34" charset="-128"/>
                </a:endParaRPr>
              </a:p>
            </p:txBody>
          </p:sp>
        </p:grpSp>
        <p:pic>
          <p:nvPicPr>
            <p:cNvPr id="5" name="図 4">
              <a:extLst>
                <a:ext uri="{FF2B5EF4-FFF2-40B4-BE49-F238E27FC236}">
                  <a16:creationId xmlns:a16="http://schemas.microsoft.com/office/drawing/2014/main" id="{806B4C99-77DC-E7FA-43CF-E0242435CE27}"/>
                </a:ext>
              </a:extLst>
            </p:cNvPr>
            <p:cNvPicPr>
              <a:picLocks noChangeAspect="1"/>
            </p:cNvPicPr>
            <p:nvPr/>
          </p:nvPicPr>
          <p:blipFill>
            <a:blip r:embed="rId4"/>
            <a:stretch>
              <a:fillRect/>
            </a:stretch>
          </p:blipFill>
          <p:spPr>
            <a:xfrm>
              <a:off x="-97262" y="-18652"/>
              <a:ext cx="2000250" cy="1397000"/>
            </a:xfrm>
            <a:prstGeom prst="rect">
              <a:avLst/>
            </a:prstGeom>
          </p:spPr>
        </p:pic>
      </p:grpSp>
      <p:sp>
        <p:nvSpPr>
          <p:cNvPr id="9" name="角丸四角形 8">
            <a:extLst>
              <a:ext uri="{FF2B5EF4-FFF2-40B4-BE49-F238E27FC236}">
                <a16:creationId xmlns:a16="http://schemas.microsoft.com/office/drawing/2014/main" id="{FDDBF60D-C8D2-D259-B35F-A03A138D8F99}"/>
              </a:ext>
            </a:extLst>
          </p:cNvPr>
          <p:cNvSpPr/>
          <p:nvPr/>
        </p:nvSpPr>
        <p:spPr>
          <a:xfrm>
            <a:off x="866274" y="2381983"/>
            <a:ext cx="10459453" cy="3218717"/>
          </a:xfrm>
          <a:prstGeom prst="roundRect">
            <a:avLst>
              <a:gd name="adj" fmla="val 9770"/>
            </a:avLst>
          </a:prstGeom>
          <a:noFill/>
          <a:ln w="25400">
            <a:solidFill>
              <a:srgbClr val="A89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81;p1">
            <a:extLst>
              <a:ext uri="{FF2B5EF4-FFF2-40B4-BE49-F238E27FC236}">
                <a16:creationId xmlns:a16="http://schemas.microsoft.com/office/drawing/2014/main" id="{20850E56-FD71-BA99-108E-C8056C588614}"/>
              </a:ext>
            </a:extLst>
          </p:cNvPr>
          <p:cNvSpPr txBox="1"/>
          <p:nvPr/>
        </p:nvSpPr>
        <p:spPr>
          <a:xfrm>
            <a:off x="584095" y="2899537"/>
            <a:ext cx="11023811" cy="2308284"/>
          </a:xfrm>
          <a:prstGeom prst="rect">
            <a:avLst/>
          </a:prstGeom>
          <a:noFill/>
          <a:ln>
            <a:noFill/>
          </a:ln>
        </p:spPr>
        <p:txBody>
          <a:bodyPr spcFirstLastPara="1" wrap="square" lIns="91425" tIns="45700" rIns="91425" bIns="45700" anchor="t" anchorCtr="0">
            <a:spAutoFit/>
          </a:bodyPr>
          <a:lstStyle/>
          <a:p>
            <a:pPr lvl="0" algn="ctr">
              <a:lnSpc>
                <a:spcPct val="120000"/>
              </a:lnSpc>
            </a:pPr>
            <a:r>
              <a:rPr lang="ja-JP" altLang="en-US" sz="4000" b="1">
                <a:solidFill>
                  <a:srgbClr val="A8921D"/>
                </a:solidFill>
                <a:latin typeface="Noto Sans JP SemiBold" panose="020B0200000000000000" pitchFamily="34" charset="-128"/>
                <a:ea typeface="Noto Sans JP SemiBold" panose="020B0200000000000000" pitchFamily="34" charset="-128"/>
              </a:rPr>
              <a:t>地震の揺れはひと段落。</a:t>
            </a:r>
          </a:p>
          <a:p>
            <a:pPr lvl="0" algn="ctr">
              <a:lnSpc>
                <a:spcPct val="120000"/>
              </a:lnSpc>
            </a:pPr>
            <a:r>
              <a:rPr lang="en-US" altLang="ja-JP" sz="4000" b="1" dirty="0">
                <a:solidFill>
                  <a:srgbClr val="A8921D"/>
                </a:solidFill>
                <a:latin typeface="Noto Sans JP SemiBold" panose="020B0200000000000000" pitchFamily="34" charset="-128"/>
                <a:ea typeface="Noto Sans JP SemiBold" panose="020B0200000000000000" pitchFamily="34" charset="-128"/>
              </a:rPr>
              <a:t> </a:t>
            </a:r>
            <a:r>
              <a:rPr lang="ja-JP" altLang="en-US" sz="4000" b="1">
                <a:solidFill>
                  <a:srgbClr val="A8921D"/>
                </a:solidFill>
                <a:latin typeface="Noto Sans JP SemiBold" panose="020B0200000000000000" pitchFamily="34" charset="-128"/>
                <a:ea typeface="Noto Sans JP SemiBold" panose="020B0200000000000000" pitchFamily="34" charset="-128"/>
              </a:rPr>
              <a:t>でも電気も水道も使えなくなってしまった！</a:t>
            </a:r>
          </a:p>
          <a:p>
            <a:pPr lvl="0" algn="ctr">
              <a:lnSpc>
                <a:spcPct val="120000"/>
              </a:lnSpc>
            </a:pPr>
            <a:r>
              <a:rPr lang="ja-JP" altLang="en-US" sz="4000" b="1">
                <a:solidFill>
                  <a:srgbClr val="A8921D"/>
                </a:solidFill>
                <a:latin typeface="Noto Sans JP SemiBold" panose="020B0200000000000000" pitchFamily="34" charset="-128"/>
                <a:ea typeface="Noto Sans JP SemiBold" panose="020B0200000000000000" pitchFamily="34" charset="-128"/>
              </a:rPr>
              <a:t>一番最初に困ることってなんだろう？</a:t>
            </a:r>
          </a:p>
        </p:txBody>
      </p:sp>
      <p:pic>
        <p:nvPicPr>
          <p:cNvPr id="11" name="図 10">
            <a:extLst>
              <a:ext uri="{FF2B5EF4-FFF2-40B4-BE49-F238E27FC236}">
                <a16:creationId xmlns:a16="http://schemas.microsoft.com/office/drawing/2014/main" id="{E0B1C161-3412-5E31-6A5B-14EF44386E9B}"/>
              </a:ext>
            </a:extLst>
          </p:cNvPr>
          <p:cNvPicPr>
            <a:picLocks noChangeAspect="1"/>
          </p:cNvPicPr>
          <p:nvPr/>
        </p:nvPicPr>
        <p:blipFill>
          <a:blip r:embed="rId5"/>
          <a:stretch>
            <a:fillRect/>
          </a:stretch>
        </p:blipFill>
        <p:spPr>
          <a:xfrm>
            <a:off x="5778500" y="2073643"/>
            <a:ext cx="635000" cy="635000"/>
          </a:xfrm>
          <a:prstGeom prst="rect">
            <a:avLst/>
          </a:prstGeom>
        </p:spPr>
      </p:pic>
      <p:sp>
        <p:nvSpPr>
          <p:cNvPr id="12" name="Google Shape;99;p2">
            <a:extLst>
              <a:ext uri="{FF2B5EF4-FFF2-40B4-BE49-F238E27FC236}">
                <a16:creationId xmlns:a16="http://schemas.microsoft.com/office/drawing/2014/main" id="{EF8DBF46-2221-DE73-0745-E36E08B2EED9}"/>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23</a:t>
            </a:r>
            <a:endParaRPr sz="1000" dirty="0">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9" name="Google Shape;99;p2">
            <a:extLst>
              <a:ext uri="{FF2B5EF4-FFF2-40B4-BE49-F238E27FC236}">
                <a16:creationId xmlns:a16="http://schemas.microsoft.com/office/drawing/2014/main" id="{E5B17282-9C20-302C-B296-B7575D7DFFD7}"/>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24</a:t>
            </a:r>
            <a:endParaRPr sz="1000" dirty="0">
              <a:latin typeface="Noto Sans JP Medium" panose="020B0200000000000000" pitchFamily="34" charset="-128"/>
              <a:ea typeface="Noto Sans JP Medium" panose="020B0200000000000000" pitchFamily="34" charset="-128"/>
            </a:endParaRPr>
          </a:p>
        </p:txBody>
      </p:sp>
      <p:sp>
        <p:nvSpPr>
          <p:cNvPr id="13" name="正方形/長方形 12">
            <a:extLst>
              <a:ext uri="{FF2B5EF4-FFF2-40B4-BE49-F238E27FC236}">
                <a16:creationId xmlns:a16="http://schemas.microsoft.com/office/drawing/2014/main" id="{69350325-09AE-9E02-5371-8905199C3610}"/>
              </a:ext>
            </a:extLst>
          </p:cNvPr>
          <p:cNvSpPr/>
          <p:nvPr/>
        </p:nvSpPr>
        <p:spPr>
          <a:xfrm>
            <a:off x="635000" y="2673458"/>
            <a:ext cx="5293102" cy="2615183"/>
          </a:xfrm>
          <a:prstGeom prst="rect">
            <a:avLst/>
          </a:prstGeom>
          <a:solidFill>
            <a:srgbClr val="F8F7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ECFAE6A-3BCF-2FF2-CE0E-14FB31D0F4A2}"/>
              </a:ext>
            </a:extLst>
          </p:cNvPr>
          <p:cNvSpPr/>
          <p:nvPr/>
        </p:nvSpPr>
        <p:spPr>
          <a:xfrm>
            <a:off x="6265486" y="2673458"/>
            <a:ext cx="5293102" cy="2615183"/>
          </a:xfrm>
          <a:prstGeom prst="rect">
            <a:avLst/>
          </a:prstGeom>
          <a:solidFill>
            <a:srgbClr val="F8F7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466787BB-A742-4C16-16DA-A55EF8C5A920}"/>
              </a:ext>
            </a:extLst>
          </p:cNvPr>
          <p:cNvGrpSpPr/>
          <p:nvPr/>
        </p:nvGrpSpPr>
        <p:grpSpPr>
          <a:xfrm>
            <a:off x="-97262" y="-18652"/>
            <a:ext cx="12289262" cy="1397000"/>
            <a:chOff x="-97262" y="-18652"/>
            <a:chExt cx="12289262" cy="1397000"/>
          </a:xfrm>
        </p:grpSpPr>
        <p:pic>
          <p:nvPicPr>
            <p:cNvPr id="3" name="Google Shape;94;p2">
              <a:extLst>
                <a:ext uri="{FF2B5EF4-FFF2-40B4-BE49-F238E27FC236}">
                  <a16:creationId xmlns:a16="http://schemas.microsoft.com/office/drawing/2014/main" id="{5AED9FDD-8B9B-4BA7-16E9-A9B6B5FC4B4C}"/>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4" name="グループ化 3">
              <a:extLst>
                <a:ext uri="{FF2B5EF4-FFF2-40B4-BE49-F238E27FC236}">
                  <a16:creationId xmlns:a16="http://schemas.microsoft.com/office/drawing/2014/main" id="{FD8EA848-6387-ED10-179D-588A07527E47}"/>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FFE761E7-545A-AB94-7166-ED472B5A60EA}"/>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99BBF028-55A5-0DF2-D53D-697E308F7797}"/>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E16BB1A6-679B-172A-D37B-276033E66C0B}"/>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トイレの備蓄、忘れていませんか！</a:t>
                </a:r>
              </a:p>
            </p:txBody>
          </p:sp>
        </p:grpSp>
        <p:pic>
          <p:nvPicPr>
            <p:cNvPr id="5" name="図 4">
              <a:extLst>
                <a:ext uri="{FF2B5EF4-FFF2-40B4-BE49-F238E27FC236}">
                  <a16:creationId xmlns:a16="http://schemas.microsoft.com/office/drawing/2014/main" id="{1EB83C32-F42D-658B-119D-9C2B3E198B9B}"/>
                </a:ext>
              </a:extLst>
            </p:cNvPr>
            <p:cNvPicPr>
              <a:picLocks noChangeAspect="1"/>
            </p:cNvPicPr>
            <p:nvPr/>
          </p:nvPicPr>
          <p:blipFill>
            <a:blip r:embed="rId4"/>
            <a:stretch>
              <a:fillRect/>
            </a:stretch>
          </p:blipFill>
          <p:spPr>
            <a:xfrm>
              <a:off x="-97262" y="-18652"/>
              <a:ext cx="2000250" cy="1397000"/>
            </a:xfrm>
            <a:prstGeom prst="rect">
              <a:avLst/>
            </a:prstGeom>
          </p:spPr>
        </p:pic>
      </p:grpSp>
      <p:sp>
        <p:nvSpPr>
          <p:cNvPr id="10" name="テキスト ボックス 9">
            <a:extLst>
              <a:ext uri="{FF2B5EF4-FFF2-40B4-BE49-F238E27FC236}">
                <a16:creationId xmlns:a16="http://schemas.microsoft.com/office/drawing/2014/main" id="{2792D49A-DF34-1B7D-8261-53C94F03906A}"/>
              </a:ext>
            </a:extLst>
          </p:cNvPr>
          <p:cNvSpPr txBox="1"/>
          <p:nvPr/>
        </p:nvSpPr>
        <p:spPr>
          <a:xfrm>
            <a:off x="635000" y="1569359"/>
            <a:ext cx="10923588" cy="663387"/>
          </a:xfrm>
          <a:prstGeom prst="rect">
            <a:avLst/>
          </a:prstGeom>
          <a:noFill/>
        </p:spPr>
        <p:txBody>
          <a:bodyPr wrap="square" lIns="0" rtlCol="0">
            <a:spAutoFit/>
          </a:bodyPr>
          <a:lstStyle/>
          <a:p>
            <a:pPr>
              <a:lnSpc>
                <a:spcPct val="130000"/>
              </a:lnSpc>
            </a:pPr>
            <a:r>
              <a:rPr kumimoji="1" lang="ja-JP" altLang="en-US" sz="1500">
                <a:latin typeface="Noto Sans JP Medium" panose="020B0200000000000000" pitchFamily="34" charset="-128"/>
                <a:ea typeface="Noto Sans JP Medium" panose="020B0200000000000000" pitchFamily="34" charset="-128"/>
              </a:rPr>
              <a:t>上下水道に水や食料の備蓄を行う人は多くいるのに対し、災害時用のトイレを備蓄している人は</a:t>
            </a:r>
            <a:r>
              <a:rPr kumimoji="1" lang="en-US" altLang="ja-JP" sz="1500" dirty="0">
                <a:latin typeface="Noto Sans JP Medium" panose="020B0200000000000000" pitchFamily="34" charset="-128"/>
                <a:ea typeface="Noto Sans JP Medium" panose="020B0200000000000000" pitchFamily="34" charset="-128"/>
              </a:rPr>
              <a:t>2</a:t>
            </a:r>
            <a:r>
              <a:rPr kumimoji="1" lang="ja-JP" altLang="en-US" sz="1500">
                <a:latin typeface="Noto Sans JP Medium" panose="020B0200000000000000" pitchFamily="34" charset="-128"/>
                <a:ea typeface="Noto Sans JP Medium" panose="020B0200000000000000" pitchFamily="34" charset="-128"/>
              </a:rPr>
              <a:t>割ほどと言われています。</a:t>
            </a:r>
          </a:p>
          <a:p>
            <a:pPr>
              <a:lnSpc>
                <a:spcPct val="130000"/>
              </a:lnSpc>
            </a:pPr>
            <a:r>
              <a:rPr kumimoji="1" lang="ja-JP" altLang="en-US" sz="1500">
                <a:latin typeface="Noto Sans JP Medium" panose="020B0200000000000000" pitchFamily="34" charset="-128"/>
                <a:ea typeface="Noto Sans JP Medium" panose="020B0200000000000000" pitchFamily="34" charset="-128"/>
              </a:rPr>
              <a:t>断水や建物の倒壊でトイレが使用できない場合に備えて、トイレの備蓄も行いましょう。</a:t>
            </a:r>
          </a:p>
        </p:txBody>
      </p:sp>
      <p:sp>
        <p:nvSpPr>
          <p:cNvPr id="12" name="テキスト ボックス 11">
            <a:extLst>
              <a:ext uri="{FF2B5EF4-FFF2-40B4-BE49-F238E27FC236}">
                <a16:creationId xmlns:a16="http://schemas.microsoft.com/office/drawing/2014/main" id="{84458288-7C65-1948-055E-4DC196DD5790}"/>
              </a:ext>
            </a:extLst>
          </p:cNvPr>
          <p:cNvSpPr txBox="1"/>
          <p:nvPr/>
        </p:nvSpPr>
        <p:spPr>
          <a:xfrm>
            <a:off x="863106" y="2842530"/>
            <a:ext cx="5232894" cy="1181670"/>
          </a:xfrm>
          <a:prstGeom prst="rect">
            <a:avLst/>
          </a:prstGeom>
          <a:noFill/>
        </p:spPr>
        <p:txBody>
          <a:bodyPr wrap="square" lIns="0">
            <a:spAutoFit/>
          </a:bodyPr>
          <a:lstStyle/>
          <a:p>
            <a:pPr>
              <a:lnSpc>
                <a:spcPct val="120000"/>
              </a:lnSpc>
            </a:pPr>
            <a:r>
              <a:rPr lang="ja-JP" altLang="en-US" sz="1200">
                <a:solidFill>
                  <a:srgbClr val="A8921D"/>
                </a:solidFill>
                <a:latin typeface="Noto Sans JP Medium" panose="020B0200000000000000" pitchFamily="34" charset="-128"/>
                <a:ea typeface="Noto Sans JP Medium" panose="020B0200000000000000" pitchFamily="34" charset="-128"/>
              </a:rPr>
              <a:t>●</a:t>
            </a:r>
            <a:r>
              <a:rPr lang="ja-JP" altLang="en-US" sz="1200">
                <a:solidFill>
                  <a:schemeClr val="tx1"/>
                </a:solidFill>
                <a:latin typeface="Noto Sans JP Medium" panose="020B0200000000000000" pitchFamily="34" charset="-128"/>
                <a:ea typeface="Noto Sans JP Medium" panose="020B0200000000000000" pitchFamily="34" charset="-128"/>
              </a:rPr>
              <a:t>断水や排水不可となった洋式便器等に設置して使用する便袋　　　</a:t>
            </a:r>
            <a:endParaRPr lang="en-US" altLang="ja-JP" sz="1200" dirty="0">
              <a:solidFill>
                <a:schemeClr val="tx1"/>
              </a:solidFill>
              <a:latin typeface="Noto Sans JP Medium" panose="020B0200000000000000" pitchFamily="34" charset="-128"/>
              <a:ea typeface="Noto Sans JP Medium" panose="020B0200000000000000" pitchFamily="34" charset="-128"/>
            </a:endParaRPr>
          </a:p>
          <a:p>
            <a:pPr>
              <a:lnSpc>
                <a:spcPct val="120000"/>
              </a:lnSpc>
            </a:pPr>
            <a:r>
              <a:rPr lang="ja-JP" altLang="en-US" sz="1200">
                <a:solidFill>
                  <a:schemeClr val="tx1"/>
                </a:solidFill>
                <a:latin typeface="Noto Sans JP Medium" panose="020B0200000000000000" pitchFamily="34" charset="-128"/>
                <a:ea typeface="Noto Sans JP Medium" panose="020B0200000000000000" pitchFamily="34" charset="-128"/>
              </a:rPr>
              <a:t>　（し尿を溜めるための袋）</a:t>
            </a:r>
          </a:p>
          <a:p>
            <a:pPr>
              <a:lnSpc>
                <a:spcPct val="120000"/>
              </a:lnSpc>
            </a:pPr>
            <a:r>
              <a:rPr lang="ja-JP" altLang="en-US" sz="1200">
                <a:solidFill>
                  <a:srgbClr val="A8921D"/>
                </a:solidFill>
                <a:latin typeface="Noto Sans JP Medium" panose="020B0200000000000000" pitchFamily="34" charset="-128"/>
                <a:ea typeface="Noto Sans JP Medium" panose="020B0200000000000000" pitchFamily="34" charset="-128"/>
              </a:rPr>
              <a:t>●</a:t>
            </a:r>
            <a:r>
              <a:rPr lang="ja-JP" altLang="en-US" sz="1200">
                <a:solidFill>
                  <a:schemeClr val="tx1"/>
                </a:solidFill>
                <a:latin typeface="Noto Sans JP Medium" panose="020B0200000000000000" pitchFamily="34" charset="-128"/>
                <a:ea typeface="Noto Sans JP Medium" panose="020B0200000000000000" pitchFamily="34" charset="-128"/>
              </a:rPr>
              <a:t>吸収パッドや凝固材等で固めて衛生的なので、</a:t>
            </a:r>
            <a:endParaRPr lang="en-US" altLang="ja-JP" sz="1200" dirty="0">
              <a:solidFill>
                <a:schemeClr val="tx1"/>
              </a:solidFill>
              <a:latin typeface="Noto Sans JP Medium" panose="020B0200000000000000" pitchFamily="34" charset="-128"/>
              <a:ea typeface="Noto Sans JP Medium" panose="020B0200000000000000" pitchFamily="34" charset="-128"/>
            </a:endParaRPr>
          </a:p>
          <a:p>
            <a:pPr>
              <a:lnSpc>
                <a:spcPct val="120000"/>
              </a:lnSpc>
            </a:pPr>
            <a:r>
              <a:rPr lang="ja-JP" altLang="en-US" sz="1200">
                <a:solidFill>
                  <a:schemeClr val="tx1"/>
                </a:solidFill>
                <a:latin typeface="Noto Sans JP Medium" panose="020B0200000000000000" pitchFamily="34" charset="-128"/>
                <a:ea typeface="Noto Sans JP Medium" panose="020B0200000000000000" pitchFamily="34" charset="-128"/>
              </a:rPr>
              <a:t>　</a:t>
            </a:r>
            <a:r>
              <a:rPr lang="ja-JP" altLang="en-US" sz="1200" b="1">
                <a:solidFill>
                  <a:srgbClr val="ED6D0F"/>
                </a:solidFill>
                <a:latin typeface="Noto Sans JP SemiBold" panose="020B0200000000000000" pitchFamily="34" charset="-128"/>
                <a:ea typeface="Noto Sans JP SemiBold" panose="020B0200000000000000" pitchFamily="34" charset="-128"/>
              </a:rPr>
              <a:t>旅行</a:t>
            </a:r>
            <a:r>
              <a:rPr lang="ja-JP" altLang="en-US" sz="1200">
                <a:solidFill>
                  <a:schemeClr val="tx1"/>
                </a:solidFill>
                <a:latin typeface="Noto Sans JP Medium" panose="020B0200000000000000" pitchFamily="34" charset="-128"/>
                <a:ea typeface="Noto Sans JP Medium" panose="020B0200000000000000" pitchFamily="34" charset="-128"/>
              </a:rPr>
              <a:t>や</a:t>
            </a:r>
            <a:r>
              <a:rPr lang="ja-JP" altLang="en-US" sz="1200" b="1">
                <a:solidFill>
                  <a:srgbClr val="ED6D0F"/>
                </a:solidFill>
                <a:latin typeface="Noto Sans JP SemiBold" panose="020B0200000000000000" pitchFamily="34" charset="-128"/>
                <a:ea typeface="Noto Sans JP SemiBold" panose="020B0200000000000000" pitchFamily="34" charset="-128"/>
              </a:rPr>
              <a:t>ドライブ</a:t>
            </a:r>
            <a:r>
              <a:rPr lang="ja-JP" altLang="en-US" sz="1200">
                <a:solidFill>
                  <a:schemeClr val="tx1"/>
                </a:solidFill>
                <a:latin typeface="Noto Sans JP Medium" panose="020B0200000000000000" pitchFamily="34" charset="-128"/>
                <a:ea typeface="Noto Sans JP Medium" panose="020B0200000000000000" pitchFamily="34" charset="-128"/>
              </a:rPr>
              <a:t>に、</a:t>
            </a:r>
            <a:r>
              <a:rPr lang="ja-JP" altLang="en-US" sz="1200" b="1">
                <a:solidFill>
                  <a:srgbClr val="ED6D0F"/>
                </a:solidFill>
                <a:latin typeface="Noto Sans JP SemiBold" panose="020B0200000000000000" pitchFamily="34" charset="-128"/>
                <a:ea typeface="Noto Sans JP SemiBold" panose="020B0200000000000000" pitchFamily="34" charset="-128"/>
              </a:rPr>
              <a:t>キャンプ</a:t>
            </a:r>
            <a:r>
              <a:rPr lang="ja-JP" altLang="en-US" sz="1200">
                <a:solidFill>
                  <a:schemeClr val="tx1"/>
                </a:solidFill>
                <a:latin typeface="Noto Sans JP Medium" panose="020B0200000000000000" pitchFamily="34" charset="-128"/>
                <a:ea typeface="Noto Sans JP Medium" panose="020B0200000000000000" pitchFamily="34" charset="-128"/>
              </a:rPr>
              <a:t>や</a:t>
            </a:r>
            <a:r>
              <a:rPr lang="ja-JP" altLang="en-US" sz="1200" b="1">
                <a:solidFill>
                  <a:srgbClr val="ED6D0F"/>
                </a:solidFill>
                <a:latin typeface="Noto Sans JP SemiBold" panose="020B0200000000000000" pitchFamily="34" charset="-128"/>
                <a:ea typeface="Noto Sans JP SemiBold" panose="020B0200000000000000" pitchFamily="34" charset="-128"/>
              </a:rPr>
              <a:t>アウトドア</a:t>
            </a:r>
            <a:r>
              <a:rPr lang="ja-JP" altLang="en-US" sz="1200">
                <a:solidFill>
                  <a:schemeClr val="tx1"/>
                </a:solidFill>
                <a:latin typeface="Noto Sans JP Medium" panose="020B0200000000000000" pitchFamily="34" charset="-128"/>
                <a:ea typeface="Noto Sans JP Medium" panose="020B0200000000000000" pitchFamily="34" charset="-128"/>
              </a:rPr>
              <a:t>に、</a:t>
            </a:r>
            <a:endParaRPr lang="en-US" altLang="ja-JP" sz="1200" dirty="0">
              <a:solidFill>
                <a:schemeClr val="tx1"/>
              </a:solidFill>
              <a:latin typeface="Noto Sans JP Medium" panose="020B0200000000000000" pitchFamily="34" charset="-128"/>
              <a:ea typeface="Noto Sans JP Medium" panose="020B0200000000000000" pitchFamily="34" charset="-128"/>
            </a:endParaRPr>
          </a:p>
          <a:p>
            <a:pPr>
              <a:lnSpc>
                <a:spcPct val="120000"/>
              </a:lnSpc>
            </a:pPr>
            <a:r>
              <a:rPr lang="ja-JP" altLang="en-US" sz="1200">
                <a:solidFill>
                  <a:schemeClr val="tx1"/>
                </a:solidFill>
                <a:latin typeface="Noto Sans JP Medium" panose="020B0200000000000000" pitchFamily="34" charset="-128"/>
                <a:ea typeface="Noto Sans JP Medium" panose="020B0200000000000000" pitchFamily="34" charset="-128"/>
              </a:rPr>
              <a:t>　防災用に、非常用に適している。</a:t>
            </a:r>
          </a:p>
        </p:txBody>
      </p:sp>
      <p:sp>
        <p:nvSpPr>
          <p:cNvPr id="14" name="テキスト ボックス 13">
            <a:extLst>
              <a:ext uri="{FF2B5EF4-FFF2-40B4-BE49-F238E27FC236}">
                <a16:creationId xmlns:a16="http://schemas.microsoft.com/office/drawing/2014/main" id="{13B50689-6FAB-6EFF-EC48-224C76502BC7}"/>
              </a:ext>
            </a:extLst>
          </p:cNvPr>
          <p:cNvSpPr txBox="1"/>
          <p:nvPr/>
        </p:nvSpPr>
        <p:spPr>
          <a:xfrm>
            <a:off x="1059357" y="2256123"/>
            <a:ext cx="4444389" cy="464358"/>
          </a:xfrm>
          <a:prstGeom prst="rect">
            <a:avLst/>
          </a:prstGeom>
          <a:noFill/>
        </p:spPr>
        <p:txBody>
          <a:bodyPr wrap="square" lIns="0">
            <a:spAutoFit/>
          </a:bodyPr>
          <a:lstStyle/>
          <a:p>
            <a:pPr algn="ctr">
              <a:lnSpc>
                <a:spcPct val="120000"/>
              </a:lnSpc>
            </a:pPr>
            <a:r>
              <a:rPr lang="ja-JP" altLang="en-US" sz="2200" b="1">
                <a:solidFill>
                  <a:srgbClr val="A8921D"/>
                </a:solidFill>
                <a:latin typeface="Noto Sans JP SemiBold" panose="020B0200000000000000" pitchFamily="34" charset="-128"/>
                <a:ea typeface="Noto Sans JP SemiBold" panose="020B0200000000000000" pitchFamily="34" charset="-128"/>
              </a:rPr>
              <a:t>携帯トイ</a:t>
            </a:r>
            <a:r>
              <a:rPr lang="ja-JP" altLang="en-US" sz="2200" b="1" spc="-500">
                <a:solidFill>
                  <a:srgbClr val="A8921D"/>
                </a:solidFill>
                <a:latin typeface="Noto Sans JP SemiBold" panose="020B0200000000000000" pitchFamily="34" charset="-128"/>
                <a:ea typeface="Noto Sans JP SemiBold" panose="020B0200000000000000" pitchFamily="34" charset="-128"/>
              </a:rPr>
              <a:t>レ</a:t>
            </a:r>
            <a:r>
              <a:rPr lang="ja-JP" altLang="en-US" sz="1500" b="1">
                <a:solidFill>
                  <a:srgbClr val="A8921D"/>
                </a:solidFill>
                <a:latin typeface="Noto Sans JP SemiBold" panose="020B0200000000000000" pitchFamily="34" charset="-128"/>
                <a:ea typeface="Noto Sans JP SemiBold" panose="020B0200000000000000" pitchFamily="34" charset="-128"/>
              </a:rPr>
              <a:t>（１回使い切り）</a:t>
            </a:r>
            <a:endParaRPr lang="ja-JP" altLang="en-US" sz="1500" b="1">
              <a:solidFill>
                <a:schemeClr val="tx1"/>
              </a:solidFill>
              <a:latin typeface="Noto Sans JP SemiBold" panose="020B0200000000000000" pitchFamily="34" charset="-128"/>
              <a:ea typeface="Noto Sans JP SemiBold" panose="020B0200000000000000" pitchFamily="34" charset="-128"/>
            </a:endParaRPr>
          </a:p>
        </p:txBody>
      </p:sp>
      <p:sp>
        <p:nvSpPr>
          <p:cNvPr id="16" name="テキスト ボックス 15">
            <a:extLst>
              <a:ext uri="{FF2B5EF4-FFF2-40B4-BE49-F238E27FC236}">
                <a16:creationId xmlns:a16="http://schemas.microsoft.com/office/drawing/2014/main" id="{D706D189-EED7-D468-7B7E-4A7B822FDACD}"/>
              </a:ext>
            </a:extLst>
          </p:cNvPr>
          <p:cNvSpPr txBox="1"/>
          <p:nvPr/>
        </p:nvSpPr>
        <p:spPr>
          <a:xfrm>
            <a:off x="6493592" y="2842530"/>
            <a:ext cx="5232894" cy="1181670"/>
          </a:xfrm>
          <a:prstGeom prst="rect">
            <a:avLst/>
          </a:prstGeom>
          <a:noFill/>
        </p:spPr>
        <p:txBody>
          <a:bodyPr wrap="square" lIns="0">
            <a:spAutoFit/>
          </a:bodyPr>
          <a:lstStyle/>
          <a:p>
            <a:pPr>
              <a:lnSpc>
                <a:spcPct val="120000"/>
              </a:lnSpc>
            </a:pPr>
            <a:r>
              <a:rPr lang="ja-JP" altLang="en-US" sz="1200">
                <a:solidFill>
                  <a:srgbClr val="A8921D"/>
                </a:solidFill>
                <a:latin typeface="Noto Sans JP Medium" panose="020B0200000000000000" pitchFamily="34" charset="-128"/>
                <a:ea typeface="Noto Sans JP Medium" panose="020B0200000000000000" pitchFamily="34" charset="-128"/>
              </a:rPr>
              <a:t>●</a:t>
            </a:r>
            <a:r>
              <a:rPr lang="ja-JP" altLang="en-US" sz="1200">
                <a:solidFill>
                  <a:schemeClr val="tx1"/>
                </a:solidFill>
                <a:latin typeface="Noto Sans JP Medium" panose="020B0200000000000000" pitchFamily="34" charset="-128"/>
                <a:ea typeface="Noto Sans JP Medium" panose="020B0200000000000000" pitchFamily="34" charset="-128"/>
              </a:rPr>
              <a:t>小型で持ち運びができる</a:t>
            </a:r>
            <a:r>
              <a:rPr lang="ja-JP" altLang="en-US" sz="1200" b="1">
                <a:solidFill>
                  <a:srgbClr val="ED6D0F"/>
                </a:solidFill>
                <a:latin typeface="Noto Sans JP SemiBold" panose="020B0200000000000000" pitchFamily="34" charset="-128"/>
                <a:ea typeface="Noto Sans JP SemiBold" panose="020B0200000000000000" pitchFamily="34" charset="-128"/>
              </a:rPr>
              <a:t>箱型トイレ</a:t>
            </a:r>
            <a:r>
              <a:rPr lang="ja-JP" altLang="en-US" sz="1200">
                <a:solidFill>
                  <a:schemeClr val="tx1"/>
                </a:solidFill>
                <a:latin typeface="Noto Sans JP Medium" panose="020B0200000000000000" pitchFamily="34" charset="-128"/>
                <a:ea typeface="Noto Sans JP Medium" panose="020B0200000000000000" pitchFamily="34" charset="-128"/>
              </a:rPr>
              <a:t>。</a:t>
            </a:r>
          </a:p>
          <a:p>
            <a:pPr>
              <a:lnSpc>
                <a:spcPct val="120000"/>
              </a:lnSpc>
            </a:pPr>
            <a:r>
              <a:rPr lang="ja-JP" altLang="en-US" sz="1200">
                <a:solidFill>
                  <a:srgbClr val="A8921D"/>
                </a:solidFill>
                <a:latin typeface="Noto Sans JP Medium" panose="020B0200000000000000" pitchFamily="34" charset="-128"/>
                <a:ea typeface="Noto Sans JP Medium" panose="020B0200000000000000" pitchFamily="34" charset="-128"/>
              </a:rPr>
              <a:t>●</a:t>
            </a:r>
            <a:r>
              <a:rPr lang="ja-JP" altLang="en-US" sz="1200">
                <a:solidFill>
                  <a:schemeClr val="tx1"/>
                </a:solidFill>
                <a:latin typeface="Noto Sans JP Medium" panose="020B0200000000000000" pitchFamily="34" charset="-128"/>
                <a:ea typeface="Noto Sans JP Medium" panose="020B0200000000000000" pitchFamily="34" charset="-128"/>
              </a:rPr>
              <a:t>使い捨</a:t>
            </a:r>
            <a:r>
              <a:rPr lang="ja-JP" altLang="en-US" sz="1200" spc="-150">
                <a:solidFill>
                  <a:schemeClr val="tx1"/>
                </a:solidFill>
                <a:latin typeface="Noto Sans JP Medium" panose="020B0200000000000000" pitchFamily="34" charset="-128"/>
                <a:ea typeface="Noto Sans JP Medium" panose="020B0200000000000000" pitchFamily="34" charset="-128"/>
              </a:rPr>
              <a:t>てのものと</a:t>
            </a:r>
            <a:r>
              <a:rPr lang="ja-JP" altLang="en-US" sz="1200" spc="-300">
                <a:solidFill>
                  <a:schemeClr val="tx1"/>
                </a:solidFill>
                <a:latin typeface="Noto Sans JP Medium" panose="020B0200000000000000" pitchFamily="34" charset="-128"/>
                <a:ea typeface="Noto Sans JP Medium" panose="020B0200000000000000" pitchFamily="34" charset="-128"/>
              </a:rPr>
              <a:t>、</a:t>
            </a:r>
            <a:r>
              <a:rPr lang="ja-JP" altLang="en-US" sz="1200">
                <a:solidFill>
                  <a:schemeClr val="tx1"/>
                </a:solidFill>
                <a:latin typeface="Noto Sans JP Medium" panose="020B0200000000000000" pitchFamily="34" charset="-128"/>
                <a:ea typeface="Noto Sans JP Medium" panose="020B0200000000000000" pitchFamily="34" charset="-128"/>
              </a:rPr>
              <a:t>洗浄して何度も</a:t>
            </a:r>
            <a:r>
              <a:rPr lang="ja-JP" altLang="en-US" sz="1200" spc="-150">
                <a:solidFill>
                  <a:schemeClr val="tx1"/>
                </a:solidFill>
                <a:latin typeface="Noto Sans JP Medium" panose="020B0200000000000000" pitchFamily="34" charset="-128"/>
                <a:ea typeface="Noto Sans JP Medium" panose="020B0200000000000000" pitchFamily="34" charset="-128"/>
              </a:rPr>
              <a:t>使えるものがあります。</a:t>
            </a:r>
          </a:p>
          <a:p>
            <a:pPr>
              <a:lnSpc>
                <a:spcPct val="120000"/>
              </a:lnSpc>
            </a:pPr>
            <a:r>
              <a:rPr lang="ja-JP" altLang="en-US" sz="1200">
                <a:solidFill>
                  <a:srgbClr val="A8921D"/>
                </a:solidFill>
                <a:latin typeface="Noto Sans JP Medium" panose="020B0200000000000000" pitchFamily="34" charset="-128"/>
                <a:ea typeface="Noto Sans JP Medium" panose="020B0200000000000000" pitchFamily="34" charset="-128"/>
              </a:rPr>
              <a:t>●</a:t>
            </a:r>
            <a:r>
              <a:rPr lang="ja-JP" altLang="en-US" sz="1200">
                <a:solidFill>
                  <a:schemeClr val="tx1"/>
                </a:solidFill>
                <a:latin typeface="Noto Sans JP Medium" panose="020B0200000000000000" pitchFamily="34" charset="-128"/>
                <a:ea typeface="Noto Sans JP Medium" panose="020B0200000000000000" pitchFamily="34" charset="-128"/>
              </a:rPr>
              <a:t>簡易トイレは、下水道設備などの汚物をきちんと処理</a:t>
            </a:r>
          </a:p>
          <a:p>
            <a:pPr>
              <a:lnSpc>
                <a:spcPct val="120000"/>
              </a:lnSpc>
            </a:pPr>
            <a:r>
              <a:rPr lang="ja-JP" altLang="en-US" sz="1200">
                <a:solidFill>
                  <a:schemeClr val="tx1"/>
                </a:solidFill>
                <a:latin typeface="Noto Sans JP Medium" panose="020B0200000000000000" pitchFamily="34" charset="-128"/>
                <a:ea typeface="Noto Sans JP Medium" panose="020B0200000000000000" pitchFamily="34" charset="-128"/>
              </a:rPr>
              <a:t>　できる設備がない場所で、これらを衛生的に処理する</a:t>
            </a:r>
          </a:p>
          <a:p>
            <a:pPr>
              <a:lnSpc>
                <a:spcPct val="120000"/>
              </a:lnSpc>
            </a:pPr>
            <a:r>
              <a:rPr lang="ja-JP" altLang="en-US" sz="1200">
                <a:solidFill>
                  <a:schemeClr val="tx1"/>
                </a:solidFill>
                <a:latin typeface="Noto Sans JP Medium" panose="020B0200000000000000" pitchFamily="34" charset="-128"/>
                <a:ea typeface="Noto Sans JP Medium" panose="020B0200000000000000" pitchFamily="34" charset="-128"/>
              </a:rPr>
              <a:t>　目的で使われる。</a:t>
            </a:r>
          </a:p>
        </p:txBody>
      </p:sp>
      <p:sp>
        <p:nvSpPr>
          <p:cNvPr id="17" name="テキスト ボックス 16">
            <a:extLst>
              <a:ext uri="{FF2B5EF4-FFF2-40B4-BE49-F238E27FC236}">
                <a16:creationId xmlns:a16="http://schemas.microsoft.com/office/drawing/2014/main" id="{7DA8B637-FF5E-C4FD-DE69-B5201293F443}"/>
              </a:ext>
            </a:extLst>
          </p:cNvPr>
          <p:cNvSpPr txBox="1"/>
          <p:nvPr/>
        </p:nvSpPr>
        <p:spPr>
          <a:xfrm>
            <a:off x="6689843" y="2256123"/>
            <a:ext cx="4444389" cy="464358"/>
          </a:xfrm>
          <a:prstGeom prst="rect">
            <a:avLst/>
          </a:prstGeom>
          <a:noFill/>
        </p:spPr>
        <p:txBody>
          <a:bodyPr wrap="square" lIns="0">
            <a:spAutoFit/>
          </a:bodyPr>
          <a:lstStyle/>
          <a:p>
            <a:pPr algn="ctr">
              <a:lnSpc>
                <a:spcPct val="120000"/>
              </a:lnSpc>
            </a:pPr>
            <a:r>
              <a:rPr lang="ja-JP" altLang="en-US" sz="2200" b="1">
                <a:solidFill>
                  <a:srgbClr val="A8921D"/>
                </a:solidFill>
                <a:latin typeface="Noto Sans JP SemiBold" panose="020B0200000000000000" pitchFamily="34" charset="-128"/>
                <a:ea typeface="Noto Sans JP SemiBold" panose="020B0200000000000000" pitchFamily="34" charset="-128"/>
              </a:rPr>
              <a:t>簡易トイ</a:t>
            </a:r>
            <a:r>
              <a:rPr lang="ja-JP" altLang="en-US" sz="2200" b="1" spc="-500">
                <a:solidFill>
                  <a:srgbClr val="A8921D"/>
                </a:solidFill>
                <a:latin typeface="Noto Sans JP SemiBold" panose="020B0200000000000000" pitchFamily="34" charset="-128"/>
                <a:ea typeface="Noto Sans JP SemiBold" panose="020B0200000000000000" pitchFamily="34" charset="-128"/>
              </a:rPr>
              <a:t>レ</a:t>
            </a:r>
            <a:r>
              <a:rPr lang="ja-JP" altLang="en-US" sz="1500" b="1">
                <a:solidFill>
                  <a:srgbClr val="A8921D"/>
                </a:solidFill>
                <a:latin typeface="Noto Sans JP SemiBold" panose="020B0200000000000000" pitchFamily="34" charset="-128"/>
                <a:ea typeface="Noto Sans JP SemiBold" panose="020B0200000000000000" pitchFamily="34" charset="-128"/>
              </a:rPr>
              <a:t>（複数回使用可）</a:t>
            </a:r>
            <a:endParaRPr lang="ja-JP" altLang="en-US" sz="1500" b="1">
              <a:solidFill>
                <a:schemeClr val="tx1"/>
              </a:solidFill>
              <a:latin typeface="Noto Sans JP SemiBold" panose="020B0200000000000000" pitchFamily="34" charset="-128"/>
              <a:ea typeface="Noto Sans JP SemiBold" panose="020B0200000000000000" pitchFamily="34" charset="-128"/>
            </a:endParaRPr>
          </a:p>
        </p:txBody>
      </p:sp>
      <p:sp>
        <p:nvSpPr>
          <p:cNvPr id="19" name="テキスト ボックス 18">
            <a:extLst>
              <a:ext uri="{FF2B5EF4-FFF2-40B4-BE49-F238E27FC236}">
                <a16:creationId xmlns:a16="http://schemas.microsoft.com/office/drawing/2014/main" id="{3723A555-D6AA-8CB3-C5BD-769B5F197828}"/>
              </a:ext>
            </a:extLst>
          </p:cNvPr>
          <p:cNvSpPr txBox="1"/>
          <p:nvPr/>
        </p:nvSpPr>
        <p:spPr>
          <a:xfrm>
            <a:off x="8304960" y="5259869"/>
            <a:ext cx="3328988" cy="230832"/>
          </a:xfrm>
          <a:prstGeom prst="rect">
            <a:avLst/>
          </a:prstGeom>
          <a:noFill/>
        </p:spPr>
        <p:txBody>
          <a:bodyPr wrap="square" rIns="0">
            <a:spAutoFit/>
          </a:bodyPr>
          <a:lstStyle/>
          <a:p>
            <a:pPr algn="r"/>
            <a:r>
              <a:rPr lang="ja-JP" altLang="en-US" sz="900">
                <a:latin typeface="Noto Sans JP Medium" panose="020B0200000000000000" pitchFamily="34" charset="-128"/>
                <a:ea typeface="Noto Sans JP Medium" panose="020B0200000000000000" pitchFamily="34" charset="-128"/>
              </a:rPr>
              <a:t>（写真</a:t>
            </a:r>
            <a:r>
              <a:rPr lang="ja-JP" altLang="en-US" sz="900" spc="-800">
                <a:latin typeface="Noto Sans JP Medium" panose="020B0200000000000000" pitchFamily="34" charset="-128"/>
                <a:ea typeface="Noto Sans JP Medium" panose="020B0200000000000000" pitchFamily="34" charset="-128"/>
              </a:rPr>
              <a:t>）</a:t>
            </a:r>
            <a:r>
              <a:rPr lang="ja-JP" altLang="en-US" sz="900">
                <a:latin typeface="Noto Sans JP Medium" panose="020B0200000000000000" pitchFamily="34" charset="-128"/>
                <a:ea typeface="Noto Sans JP Medium" panose="020B0200000000000000" pitchFamily="34" charset="-128"/>
              </a:rPr>
              <a:t>「避難所等におけるトイレ対策の手引き</a:t>
            </a:r>
            <a:r>
              <a:rPr lang="ja-JP" altLang="en-US" sz="900" spc="-800">
                <a:latin typeface="Noto Sans JP Medium" panose="020B0200000000000000" pitchFamily="34" charset="-128"/>
                <a:ea typeface="Noto Sans JP Medium" panose="020B0200000000000000" pitchFamily="34" charset="-128"/>
              </a:rPr>
              <a:t>」</a:t>
            </a:r>
            <a:r>
              <a:rPr lang="ja-JP" altLang="en-US" sz="900">
                <a:latin typeface="Noto Sans JP Medium" panose="020B0200000000000000" pitchFamily="34" charset="-128"/>
                <a:ea typeface="Noto Sans JP Medium" panose="020B0200000000000000" pitchFamily="34" charset="-128"/>
              </a:rPr>
              <a:t>（兵庫県）</a:t>
            </a:r>
          </a:p>
        </p:txBody>
      </p:sp>
      <p:sp>
        <p:nvSpPr>
          <p:cNvPr id="20" name="角丸四角形 19">
            <a:extLst>
              <a:ext uri="{FF2B5EF4-FFF2-40B4-BE49-F238E27FC236}">
                <a16:creationId xmlns:a16="http://schemas.microsoft.com/office/drawing/2014/main" id="{429B8ECE-A091-A5FE-45E9-BE84DB37095E}"/>
              </a:ext>
            </a:extLst>
          </p:cNvPr>
          <p:cNvSpPr/>
          <p:nvPr/>
        </p:nvSpPr>
        <p:spPr>
          <a:xfrm>
            <a:off x="635000" y="5570483"/>
            <a:ext cx="10922000" cy="64934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1BBDC498-87C2-8925-EF25-AB0A7CB539A6}"/>
              </a:ext>
            </a:extLst>
          </p:cNvPr>
          <p:cNvSpPr/>
          <p:nvPr/>
        </p:nvSpPr>
        <p:spPr>
          <a:xfrm>
            <a:off x="2224963" y="5729353"/>
            <a:ext cx="1987638" cy="344877"/>
          </a:xfrm>
          <a:prstGeom prst="rect">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1"/>
                </a:solidFill>
                <a:latin typeface="Noto Sans JP SemiBold" panose="020B0200000000000000" pitchFamily="34" charset="-128"/>
                <a:ea typeface="Noto Sans JP SemiBold" panose="020B0200000000000000" pitchFamily="34" charset="-128"/>
              </a:rPr>
              <a:t>トイレの備蓄は</a:t>
            </a:r>
          </a:p>
        </p:txBody>
      </p:sp>
      <p:sp>
        <p:nvSpPr>
          <p:cNvPr id="22" name="正方形/長方形 21">
            <a:extLst>
              <a:ext uri="{FF2B5EF4-FFF2-40B4-BE49-F238E27FC236}">
                <a16:creationId xmlns:a16="http://schemas.microsoft.com/office/drawing/2014/main" id="{1267A1AF-FC3A-E2F1-20FC-C134A171CE86}"/>
              </a:ext>
            </a:extLst>
          </p:cNvPr>
          <p:cNvSpPr/>
          <p:nvPr/>
        </p:nvSpPr>
        <p:spPr>
          <a:xfrm>
            <a:off x="4275876" y="5729353"/>
            <a:ext cx="1406592" cy="3448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latin typeface="Noto Sans JP SemiBold" panose="020B0200000000000000" pitchFamily="34" charset="-128"/>
                <a:ea typeface="Noto Sans JP SemiBold" panose="020B0200000000000000" pitchFamily="34" charset="-128"/>
              </a:rPr>
              <a:t>1</a:t>
            </a:r>
            <a:r>
              <a:rPr kumimoji="1" lang="ja-JP" altLang="en-US" sz="2000" b="1">
                <a:solidFill>
                  <a:schemeClr val="tx1"/>
                </a:solidFill>
                <a:latin typeface="Noto Sans JP SemiBold" panose="020B0200000000000000" pitchFamily="34" charset="-128"/>
                <a:ea typeface="Noto Sans JP SemiBold" panose="020B0200000000000000" pitchFamily="34" charset="-128"/>
              </a:rPr>
              <a:t>人あたり</a:t>
            </a:r>
          </a:p>
        </p:txBody>
      </p:sp>
      <p:sp>
        <p:nvSpPr>
          <p:cNvPr id="23" name="正方形/長方形 22">
            <a:extLst>
              <a:ext uri="{FF2B5EF4-FFF2-40B4-BE49-F238E27FC236}">
                <a16:creationId xmlns:a16="http://schemas.microsoft.com/office/drawing/2014/main" id="{EFE8ABD1-314F-971D-87A6-1DAE0B17A557}"/>
              </a:ext>
            </a:extLst>
          </p:cNvPr>
          <p:cNvSpPr/>
          <p:nvPr/>
        </p:nvSpPr>
        <p:spPr>
          <a:xfrm>
            <a:off x="5664198" y="5729353"/>
            <a:ext cx="2770116" cy="344877"/>
          </a:xfrm>
          <a:prstGeom prst="rect">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latin typeface="Noto Sans JP SemiBold" panose="020B0200000000000000" pitchFamily="34" charset="-128"/>
                <a:ea typeface="Noto Sans JP SemiBold" panose="020B0200000000000000" pitchFamily="34" charset="-128"/>
              </a:rPr>
              <a:t>5</a:t>
            </a:r>
            <a:r>
              <a:rPr kumimoji="1" lang="ja-JP" altLang="en-US" sz="2000" b="1">
                <a:solidFill>
                  <a:schemeClr val="tx1"/>
                </a:solidFill>
                <a:latin typeface="Noto Sans JP SemiBold" panose="020B0200000000000000" pitchFamily="34" charset="-128"/>
                <a:ea typeface="Noto Sans JP SemiBold" panose="020B0200000000000000" pitchFamily="34" charset="-128"/>
              </a:rPr>
              <a:t>回</a:t>
            </a:r>
            <a:r>
              <a:rPr kumimoji="1" lang="en-US" altLang="ja-JP" sz="2000" b="1" dirty="0">
                <a:solidFill>
                  <a:schemeClr val="tx1"/>
                </a:solidFill>
                <a:latin typeface="Noto Sans JP SemiBold" panose="020B0200000000000000" pitchFamily="34" charset="-128"/>
                <a:ea typeface="Noto Sans JP SemiBold" panose="020B0200000000000000" pitchFamily="34" charset="-128"/>
              </a:rPr>
              <a:t>×7</a:t>
            </a:r>
            <a:r>
              <a:rPr kumimoji="1" lang="ja-JP" altLang="en-US" sz="2000" b="1">
                <a:solidFill>
                  <a:schemeClr val="tx1"/>
                </a:solidFill>
                <a:latin typeface="Noto Sans JP SemiBold" panose="020B0200000000000000" pitchFamily="34" charset="-128"/>
                <a:ea typeface="Noto Sans JP SemiBold" panose="020B0200000000000000" pitchFamily="34" charset="-128"/>
              </a:rPr>
              <a:t>日 ＝ </a:t>
            </a:r>
            <a:r>
              <a:rPr kumimoji="1" lang="en-US" altLang="ja-JP" sz="2000" b="1" dirty="0">
                <a:solidFill>
                  <a:schemeClr val="tx1"/>
                </a:solidFill>
                <a:latin typeface="Noto Sans JP SemiBold" panose="020B0200000000000000" pitchFamily="34" charset="-128"/>
                <a:ea typeface="Noto Sans JP SemiBold" panose="020B0200000000000000" pitchFamily="34" charset="-128"/>
              </a:rPr>
              <a:t>35</a:t>
            </a:r>
            <a:r>
              <a:rPr kumimoji="1" lang="ja-JP" altLang="en-US" sz="2000" b="1">
                <a:solidFill>
                  <a:schemeClr val="tx1"/>
                </a:solidFill>
                <a:latin typeface="Noto Sans JP SemiBold" panose="020B0200000000000000" pitchFamily="34" charset="-128"/>
                <a:ea typeface="Noto Sans JP SemiBold" panose="020B0200000000000000" pitchFamily="34" charset="-128"/>
              </a:rPr>
              <a:t>回分</a:t>
            </a:r>
            <a:r>
              <a:rPr kumimoji="1" lang="en-US" altLang="ja-JP" sz="20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2000" b="1">
                <a:solidFill>
                  <a:schemeClr val="tx1"/>
                </a:solidFill>
                <a:latin typeface="Noto Sans JP SemiBold" panose="020B0200000000000000" pitchFamily="34" charset="-128"/>
                <a:ea typeface="Noto Sans JP SemiBold" panose="020B0200000000000000" pitchFamily="34" charset="-128"/>
              </a:rPr>
              <a:t>週</a:t>
            </a:r>
          </a:p>
        </p:txBody>
      </p:sp>
      <p:sp>
        <p:nvSpPr>
          <p:cNvPr id="24" name="正方形/長方形 23">
            <a:extLst>
              <a:ext uri="{FF2B5EF4-FFF2-40B4-BE49-F238E27FC236}">
                <a16:creationId xmlns:a16="http://schemas.microsoft.com/office/drawing/2014/main" id="{E162CE79-48CD-A4C4-A572-CED82C591FA4}"/>
              </a:ext>
            </a:extLst>
          </p:cNvPr>
          <p:cNvSpPr/>
          <p:nvPr/>
        </p:nvSpPr>
        <p:spPr>
          <a:xfrm>
            <a:off x="8373848" y="5729353"/>
            <a:ext cx="1843323" cy="3448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1"/>
                </a:solidFill>
                <a:latin typeface="Noto Sans JP SemiBold" panose="020B0200000000000000" pitchFamily="34" charset="-128"/>
                <a:ea typeface="Noto Sans JP SemiBold" panose="020B0200000000000000" pitchFamily="34" charset="-128"/>
              </a:rPr>
              <a:t>が必要です！</a:t>
            </a:r>
          </a:p>
        </p:txBody>
      </p:sp>
      <p:grpSp>
        <p:nvGrpSpPr>
          <p:cNvPr id="28" name="グループ化 27">
            <a:extLst>
              <a:ext uri="{FF2B5EF4-FFF2-40B4-BE49-F238E27FC236}">
                <a16:creationId xmlns:a16="http://schemas.microsoft.com/office/drawing/2014/main" id="{DC1FD9EE-CAA1-7698-4CB7-722D32470E11}"/>
              </a:ext>
            </a:extLst>
          </p:cNvPr>
          <p:cNvGrpSpPr/>
          <p:nvPr/>
        </p:nvGrpSpPr>
        <p:grpSpPr>
          <a:xfrm>
            <a:off x="4700508" y="5332767"/>
            <a:ext cx="1482399" cy="373209"/>
            <a:chOff x="4354275" y="4532265"/>
            <a:chExt cx="1482399" cy="373209"/>
          </a:xfrm>
        </p:grpSpPr>
        <p:sp>
          <p:nvSpPr>
            <p:cNvPr id="26" name="角丸四角形 25">
              <a:extLst>
                <a:ext uri="{FF2B5EF4-FFF2-40B4-BE49-F238E27FC236}">
                  <a16:creationId xmlns:a16="http://schemas.microsoft.com/office/drawing/2014/main" id="{9180D04E-D13D-1348-D40E-64389EEA1872}"/>
                </a:ext>
              </a:extLst>
            </p:cNvPr>
            <p:cNvSpPr/>
            <p:nvPr/>
          </p:nvSpPr>
          <p:spPr>
            <a:xfrm>
              <a:off x="4354275" y="4532265"/>
              <a:ext cx="1482399" cy="293427"/>
            </a:xfrm>
            <a:prstGeom prst="roundRect">
              <a:avLst>
                <a:gd name="adj" fmla="val 50000"/>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Noto Sans JP SemiBold" panose="020B0200000000000000" pitchFamily="34" charset="-128"/>
                  <a:ea typeface="Noto Sans JP SemiBold" panose="020B0200000000000000" pitchFamily="34" charset="-128"/>
                </a:rPr>
                <a:t>成人の平均排泄回数</a:t>
              </a:r>
            </a:p>
          </p:txBody>
        </p:sp>
        <p:sp>
          <p:nvSpPr>
            <p:cNvPr id="27" name="三角形 26">
              <a:extLst>
                <a:ext uri="{FF2B5EF4-FFF2-40B4-BE49-F238E27FC236}">
                  <a16:creationId xmlns:a16="http://schemas.microsoft.com/office/drawing/2014/main" id="{CA733D4F-133C-62B8-26FE-DE393140210E}"/>
                </a:ext>
              </a:extLst>
            </p:cNvPr>
            <p:cNvSpPr/>
            <p:nvPr/>
          </p:nvSpPr>
          <p:spPr>
            <a:xfrm rot="10800000">
              <a:off x="5484836" y="4788115"/>
              <a:ext cx="136136" cy="117359"/>
            </a:xfrm>
            <a:prstGeom prst="triangle">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242BCB41-66D7-17A3-4B6D-A7F29B718140}"/>
              </a:ext>
            </a:extLst>
          </p:cNvPr>
          <p:cNvGrpSpPr/>
          <p:nvPr/>
        </p:nvGrpSpPr>
        <p:grpSpPr>
          <a:xfrm>
            <a:off x="6327759" y="5332767"/>
            <a:ext cx="1482399" cy="373209"/>
            <a:chOff x="4354275" y="4532265"/>
            <a:chExt cx="1482399" cy="373209"/>
          </a:xfrm>
        </p:grpSpPr>
        <p:sp>
          <p:nvSpPr>
            <p:cNvPr id="30" name="角丸四角形 29">
              <a:extLst>
                <a:ext uri="{FF2B5EF4-FFF2-40B4-BE49-F238E27FC236}">
                  <a16:creationId xmlns:a16="http://schemas.microsoft.com/office/drawing/2014/main" id="{3010E6E6-0BCA-A4CC-3EC1-9374D56C3C6C}"/>
                </a:ext>
              </a:extLst>
            </p:cNvPr>
            <p:cNvSpPr/>
            <p:nvPr/>
          </p:nvSpPr>
          <p:spPr>
            <a:xfrm>
              <a:off x="4354275" y="4532265"/>
              <a:ext cx="1482399" cy="293427"/>
            </a:xfrm>
            <a:prstGeom prst="roundRect">
              <a:avLst>
                <a:gd name="adj" fmla="val 50000"/>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Noto Sans JP SemiBold" panose="020B0200000000000000" pitchFamily="34" charset="-128"/>
                  <a:ea typeface="Noto Sans JP SemiBold" panose="020B0200000000000000" pitchFamily="34" charset="-128"/>
                </a:rPr>
                <a:t>国が推奨する日数</a:t>
              </a:r>
            </a:p>
          </p:txBody>
        </p:sp>
        <p:sp>
          <p:nvSpPr>
            <p:cNvPr id="31" name="三角形 30">
              <a:extLst>
                <a:ext uri="{FF2B5EF4-FFF2-40B4-BE49-F238E27FC236}">
                  <a16:creationId xmlns:a16="http://schemas.microsoft.com/office/drawing/2014/main" id="{27FE573E-4E4C-F0BD-45EA-132079576974}"/>
                </a:ext>
              </a:extLst>
            </p:cNvPr>
            <p:cNvSpPr/>
            <p:nvPr/>
          </p:nvSpPr>
          <p:spPr>
            <a:xfrm rot="10800000">
              <a:off x="4525646" y="4788115"/>
              <a:ext cx="136136" cy="117359"/>
            </a:xfrm>
            <a:prstGeom prst="triangle">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2" name="図 31">
            <a:extLst>
              <a:ext uri="{FF2B5EF4-FFF2-40B4-BE49-F238E27FC236}">
                <a16:creationId xmlns:a16="http://schemas.microsoft.com/office/drawing/2014/main" id="{DC531F6A-7AD0-BBF9-5200-CB6A9F729FEF}"/>
              </a:ext>
            </a:extLst>
          </p:cNvPr>
          <p:cNvPicPr>
            <a:picLocks noChangeAspect="1"/>
          </p:cNvPicPr>
          <p:nvPr/>
        </p:nvPicPr>
        <p:blipFill>
          <a:blip r:embed="rId5"/>
          <a:stretch>
            <a:fillRect/>
          </a:stretch>
        </p:blipFill>
        <p:spPr>
          <a:xfrm>
            <a:off x="3244416" y="3786944"/>
            <a:ext cx="2311400" cy="1390650"/>
          </a:xfrm>
          <a:prstGeom prst="rect">
            <a:avLst/>
          </a:prstGeom>
        </p:spPr>
      </p:pic>
      <p:pic>
        <p:nvPicPr>
          <p:cNvPr id="33" name="図 32">
            <a:extLst>
              <a:ext uri="{FF2B5EF4-FFF2-40B4-BE49-F238E27FC236}">
                <a16:creationId xmlns:a16="http://schemas.microsoft.com/office/drawing/2014/main" id="{23761B9B-7755-05C5-167B-3B6D170495B6}"/>
              </a:ext>
            </a:extLst>
          </p:cNvPr>
          <p:cNvPicPr>
            <a:picLocks noChangeAspect="1"/>
          </p:cNvPicPr>
          <p:nvPr/>
        </p:nvPicPr>
        <p:blipFill>
          <a:blip r:embed="rId6"/>
          <a:stretch>
            <a:fillRect/>
          </a:stretch>
        </p:blipFill>
        <p:spPr>
          <a:xfrm>
            <a:off x="6467445" y="4671015"/>
            <a:ext cx="463550" cy="400050"/>
          </a:xfrm>
          <a:prstGeom prst="rect">
            <a:avLst/>
          </a:prstGeom>
        </p:spPr>
      </p:pic>
      <p:pic>
        <p:nvPicPr>
          <p:cNvPr id="34" name="図 33">
            <a:extLst>
              <a:ext uri="{FF2B5EF4-FFF2-40B4-BE49-F238E27FC236}">
                <a16:creationId xmlns:a16="http://schemas.microsoft.com/office/drawing/2014/main" id="{405F4089-D44A-66B6-C38A-63D1F90F5E9F}"/>
              </a:ext>
            </a:extLst>
          </p:cNvPr>
          <p:cNvPicPr>
            <a:picLocks noChangeAspect="1"/>
          </p:cNvPicPr>
          <p:nvPr/>
        </p:nvPicPr>
        <p:blipFill>
          <a:blip r:embed="rId7"/>
          <a:stretch>
            <a:fillRect/>
          </a:stretch>
        </p:blipFill>
        <p:spPr>
          <a:xfrm>
            <a:off x="7683500" y="4523678"/>
            <a:ext cx="546100" cy="539750"/>
          </a:xfrm>
          <a:prstGeom prst="rect">
            <a:avLst/>
          </a:prstGeom>
        </p:spPr>
      </p:pic>
      <p:pic>
        <p:nvPicPr>
          <p:cNvPr id="35" name="図 34">
            <a:extLst>
              <a:ext uri="{FF2B5EF4-FFF2-40B4-BE49-F238E27FC236}">
                <a16:creationId xmlns:a16="http://schemas.microsoft.com/office/drawing/2014/main" id="{CC19DD67-8437-D496-D04E-E5ECBBE76313}"/>
              </a:ext>
            </a:extLst>
          </p:cNvPr>
          <p:cNvPicPr>
            <a:picLocks noChangeAspect="1"/>
          </p:cNvPicPr>
          <p:nvPr/>
        </p:nvPicPr>
        <p:blipFill>
          <a:blip r:embed="rId8"/>
          <a:stretch>
            <a:fillRect/>
          </a:stretch>
        </p:blipFill>
        <p:spPr>
          <a:xfrm>
            <a:off x="8495039" y="3959815"/>
            <a:ext cx="431800" cy="711200"/>
          </a:xfrm>
          <a:prstGeom prst="rect">
            <a:avLst/>
          </a:prstGeom>
        </p:spPr>
      </p:pic>
      <p:pic>
        <p:nvPicPr>
          <p:cNvPr id="36" name="図 35">
            <a:extLst>
              <a:ext uri="{FF2B5EF4-FFF2-40B4-BE49-F238E27FC236}">
                <a16:creationId xmlns:a16="http://schemas.microsoft.com/office/drawing/2014/main" id="{AF8668D8-5F07-8CCC-5D56-5D4F2FA314E7}"/>
              </a:ext>
            </a:extLst>
          </p:cNvPr>
          <p:cNvPicPr>
            <a:picLocks noChangeAspect="1"/>
          </p:cNvPicPr>
          <p:nvPr/>
        </p:nvPicPr>
        <p:blipFill>
          <a:blip r:embed="rId9"/>
          <a:stretch>
            <a:fillRect/>
          </a:stretch>
        </p:blipFill>
        <p:spPr>
          <a:xfrm>
            <a:off x="9407775" y="4605953"/>
            <a:ext cx="349250" cy="508000"/>
          </a:xfrm>
          <a:prstGeom prst="rect">
            <a:avLst/>
          </a:prstGeom>
        </p:spPr>
      </p:pic>
      <p:pic>
        <p:nvPicPr>
          <p:cNvPr id="37" name="図 36">
            <a:extLst>
              <a:ext uri="{FF2B5EF4-FFF2-40B4-BE49-F238E27FC236}">
                <a16:creationId xmlns:a16="http://schemas.microsoft.com/office/drawing/2014/main" id="{2F053251-C8C0-A550-EC2E-86FA6C3594F2}"/>
              </a:ext>
            </a:extLst>
          </p:cNvPr>
          <p:cNvPicPr>
            <a:picLocks noChangeAspect="1"/>
          </p:cNvPicPr>
          <p:nvPr/>
        </p:nvPicPr>
        <p:blipFill>
          <a:blip r:embed="rId10"/>
          <a:stretch>
            <a:fillRect/>
          </a:stretch>
        </p:blipFill>
        <p:spPr>
          <a:xfrm>
            <a:off x="10414000" y="2927853"/>
            <a:ext cx="1143000" cy="889000"/>
          </a:xfrm>
          <a:prstGeom prst="rect">
            <a:avLst/>
          </a:prstGeom>
        </p:spPr>
      </p:pic>
      <p:sp>
        <p:nvSpPr>
          <p:cNvPr id="39" name="テキスト ボックス 38">
            <a:extLst>
              <a:ext uri="{FF2B5EF4-FFF2-40B4-BE49-F238E27FC236}">
                <a16:creationId xmlns:a16="http://schemas.microsoft.com/office/drawing/2014/main" id="{58AD0EA4-BFCA-6DF8-6666-72874CFBA1BF}"/>
              </a:ext>
            </a:extLst>
          </p:cNvPr>
          <p:cNvSpPr txBox="1"/>
          <p:nvPr/>
        </p:nvSpPr>
        <p:spPr>
          <a:xfrm>
            <a:off x="6493592" y="4128586"/>
            <a:ext cx="1489922" cy="446084"/>
          </a:xfrm>
          <a:prstGeom prst="rect">
            <a:avLst/>
          </a:prstGeom>
          <a:noFill/>
        </p:spPr>
        <p:txBody>
          <a:bodyPr wrap="square" lIns="0">
            <a:spAutoFit/>
          </a:bodyPr>
          <a:lstStyle/>
          <a:p>
            <a:pPr>
              <a:lnSpc>
                <a:spcPct val="120000"/>
              </a:lnSpc>
            </a:pPr>
            <a:r>
              <a:rPr lang="ja-JP" altLang="en-US" sz="1000" b="1" u="sng">
                <a:solidFill>
                  <a:srgbClr val="AB951D"/>
                </a:solidFill>
                <a:latin typeface="Noto Sans JP SemiBold" panose="020B0200000000000000" pitchFamily="34" charset="-128"/>
                <a:ea typeface="Noto Sans JP SemiBold" panose="020B0200000000000000" pitchFamily="34" charset="-128"/>
              </a:rPr>
              <a:t>トイレが使えないとき </a:t>
            </a:r>
          </a:p>
          <a:p>
            <a:pPr>
              <a:lnSpc>
                <a:spcPct val="120000"/>
              </a:lnSpc>
            </a:pPr>
            <a:r>
              <a:rPr lang="ja-JP" altLang="en-US" sz="1000" b="1" u="sng">
                <a:solidFill>
                  <a:srgbClr val="AB951D"/>
                </a:solidFill>
                <a:latin typeface="Noto Sans JP SemiBold" panose="020B0200000000000000" pitchFamily="34" charset="-128"/>
                <a:ea typeface="Noto Sans JP SemiBold" panose="020B0200000000000000" pitchFamily="34" charset="-128"/>
              </a:rPr>
              <a:t>簡易トイレの作り方</a:t>
            </a:r>
          </a:p>
        </p:txBody>
      </p:sp>
      <p:sp>
        <p:nvSpPr>
          <p:cNvPr id="41" name="テキスト ボックス 40">
            <a:extLst>
              <a:ext uri="{FF2B5EF4-FFF2-40B4-BE49-F238E27FC236}">
                <a16:creationId xmlns:a16="http://schemas.microsoft.com/office/drawing/2014/main" id="{64C39D85-E0F6-DC52-3EC2-D157FF52BD34}"/>
              </a:ext>
            </a:extLst>
          </p:cNvPr>
          <p:cNvSpPr txBox="1"/>
          <p:nvPr/>
        </p:nvSpPr>
        <p:spPr>
          <a:xfrm>
            <a:off x="6958451" y="4721118"/>
            <a:ext cx="903399" cy="338554"/>
          </a:xfrm>
          <a:prstGeom prst="rect">
            <a:avLst/>
          </a:prstGeom>
          <a:noFill/>
        </p:spPr>
        <p:txBody>
          <a:bodyPr wrap="square" lIns="0">
            <a:spAutoFit/>
          </a:bodyPr>
          <a:lstStyle/>
          <a:p>
            <a:r>
              <a:rPr lang="ja-JP" altLang="en-US" sz="800">
                <a:latin typeface="Noto Sans JP Medium" panose="020B0200000000000000" pitchFamily="34" charset="-128"/>
                <a:ea typeface="Noto Sans JP Medium" panose="020B0200000000000000" pitchFamily="34" charset="-128"/>
              </a:rPr>
              <a:t>❶箱やバケツを</a:t>
            </a:r>
          </a:p>
          <a:p>
            <a:r>
              <a:rPr lang="ja-JP" altLang="en-US" sz="800">
                <a:latin typeface="Noto Sans JP Medium" panose="020B0200000000000000" pitchFamily="34" charset="-128"/>
                <a:ea typeface="Noto Sans JP Medium" panose="020B0200000000000000" pitchFamily="34" charset="-128"/>
              </a:rPr>
              <a:t>　用意する</a:t>
            </a:r>
          </a:p>
        </p:txBody>
      </p:sp>
      <p:pic>
        <p:nvPicPr>
          <p:cNvPr id="43" name="図 42" descr="バスルームの一角にある便器&#10;&#10;AI 生成コンテンツは誤りを含む可能性があります。">
            <a:extLst>
              <a:ext uri="{FF2B5EF4-FFF2-40B4-BE49-F238E27FC236}">
                <a16:creationId xmlns:a16="http://schemas.microsoft.com/office/drawing/2014/main" id="{41E5E0C5-BD61-079F-6AF8-26757F832D9B}"/>
              </a:ext>
            </a:extLst>
          </p:cNvPr>
          <p:cNvPicPr>
            <a:picLocks noChangeAspect="1"/>
          </p:cNvPicPr>
          <p:nvPr/>
        </p:nvPicPr>
        <p:blipFill>
          <a:blip r:embed="rId11"/>
          <a:stretch>
            <a:fillRect/>
          </a:stretch>
        </p:blipFill>
        <p:spPr>
          <a:xfrm>
            <a:off x="10414000" y="3848374"/>
            <a:ext cx="1143000" cy="806450"/>
          </a:xfrm>
          <a:prstGeom prst="rect">
            <a:avLst/>
          </a:prstGeom>
        </p:spPr>
      </p:pic>
      <p:sp>
        <p:nvSpPr>
          <p:cNvPr id="44" name="テキスト ボックス 43">
            <a:extLst>
              <a:ext uri="{FF2B5EF4-FFF2-40B4-BE49-F238E27FC236}">
                <a16:creationId xmlns:a16="http://schemas.microsoft.com/office/drawing/2014/main" id="{AC4F795F-B516-819D-112F-0D3FE8264818}"/>
              </a:ext>
            </a:extLst>
          </p:cNvPr>
          <p:cNvSpPr txBox="1"/>
          <p:nvPr/>
        </p:nvSpPr>
        <p:spPr>
          <a:xfrm>
            <a:off x="8192447" y="4721118"/>
            <a:ext cx="903399" cy="338554"/>
          </a:xfrm>
          <a:prstGeom prst="rect">
            <a:avLst/>
          </a:prstGeom>
          <a:noFill/>
        </p:spPr>
        <p:txBody>
          <a:bodyPr wrap="square" lIns="0">
            <a:spAutoFit/>
          </a:bodyPr>
          <a:lstStyle/>
          <a:p>
            <a:r>
              <a:rPr lang="en-US" altLang="ja-JP" sz="800" dirty="0">
                <a:latin typeface="Noto Sans JP Medium" panose="020B0200000000000000" pitchFamily="34" charset="-128"/>
                <a:ea typeface="Noto Sans JP Medium" panose="020B0200000000000000" pitchFamily="34" charset="-128"/>
              </a:rPr>
              <a:t>❷</a:t>
            </a:r>
            <a:r>
              <a:rPr lang="ja-JP" altLang="en-US" sz="800">
                <a:latin typeface="Noto Sans JP Medium" panose="020B0200000000000000" pitchFamily="34" charset="-128"/>
                <a:ea typeface="Noto Sans JP Medium" panose="020B0200000000000000" pitchFamily="34" charset="-128"/>
              </a:rPr>
              <a:t>ビニール袋を</a:t>
            </a:r>
          </a:p>
          <a:p>
            <a:r>
              <a:rPr lang="ja-JP" altLang="en-US" sz="800">
                <a:latin typeface="Noto Sans JP Medium" panose="020B0200000000000000" pitchFamily="34" charset="-128"/>
                <a:ea typeface="Noto Sans JP Medium" panose="020B0200000000000000" pitchFamily="34" charset="-128"/>
              </a:rPr>
              <a:t>　かぶせる。</a:t>
            </a:r>
          </a:p>
        </p:txBody>
      </p:sp>
      <p:sp>
        <p:nvSpPr>
          <p:cNvPr id="45" name="テキスト ボックス 44">
            <a:extLst>
              <a:ext uri="{FF2B5EF4-FFF2-40B4-BE49-F238E27FC236}">
                <a16:creationId xmlns:a16="http://schemas.microsoft.com/office/drawing/2014/main" id="{C506E272-D897-37B7-D83B-30A48BA32E10}"/>
              </a:ext>
            </a:extLst>
          </p:cNvPr>
          <p:cNvSpPr txBox="1"/>
          <p:nvPr/>
        </p:nvSpPr>
        <p:spPr>
          <a:xfrm>
            <a:off x="8955927" y="4223968"/>
            <a:ext cx="903399" cy="338554"/>
          </a:xfrm>
          <a:prstGeom prst="rect">
            <a:avLst/>
          </a:prstGeom>
          <a:noFill/>
        </p:spPr>
        <p:txBody>
          <a:bodyPr wrap="square" lIns="0">
            <a:spAutoFit/>
          </a:bodyPr>
          <a:lstStyle/>
          <a:p>
            <a:r>
              <a:rPr lang="en-US" altLang="ja-JP" sz="800" dirty="0">
                <a:latin typeface="Noto Sans JP Medium" panose="020B0200000000000000" pitchFamily="34" charset="-128"/>
                <a:ea typeface="Noto Sans JP Medium" panose="020B0200000000000000" pitchFamily="34" charset="-128"/>
              </a:rPr>
              <a:t>❸</a:t>
            </a:r>
            <a:r>
              <a:rPr lang="ja-JP" altLang="en-US" sz="800">
                <a:latin typeface="Noto Sans JP Medium" panose="020B0200000000000000" pitchFamily="34" charset="-128"/>
                <a:ea typeface="Noto Sans JP Medium" panose="020B0200000000000000" pitchFamily="34" charset="-128"/>
              </a:rPr>
              <a:t>内側に</a:t>
            </a:r>
          </a:p>
          <a:p>
            <a:r>
              <a:rPr lang="ja-JP" altLang="en-US" sz="800">
                <a:latin typeface="Noto Sans JP Medium" panose="020B0200000000000000" pitchFamily="34" charset="-128"/>
                <a:ea typeface="Noto Sans JP Medium" panose="020B0200000000000000" pitchFamily="34" charset="-128"/>
              </a:rPr>
              <a:t>　新聞紙を敷く。</a:t>
            </a:r>
          </a:p>
        </p:txBody>
      </p:sp>
      <p:sp>
        <p:nvSpPr>
          <p:cNvPr id="46" name="テキスト ボックス 45">
            <a:extLst>
              <a:ext uri="{FF2B5EF4-FFF2-40B4-BE49-F238E27FC236}">
                <a16:creationId xmlns:a16="http://schemas.microsoft.com/office/drawing/2014/main" id="{6CF565D7-C74F-6A26-2B43-4032A1A5FB76}"/>
              </a:ext>
            </a:extLst>
          </p:cNvPr>
          <p:cNvSpPr txBox="1"/>
          <p:nvPr/>
        </p:nvSpPr>
        <p:spPr>
          <a:xfrm>
            <a:off x="9843693" y="4721118"/>
            <a:ext cx="1482399" cy="461665"/>
          </a:xfrm>
          <a:prstGeom prst="rect">
            <a:avLst/>
          </a:prstGeom>
          <a:noFill/>
        </p:spPr>
        <p:txBody>
          <a:bodyPr wrap="square" lIns="0">
            <a:spAutoFit/>
          </a:bodyPr>
          <a:lstStyle/>
          <a:p>
            <a:r>
              <a:rPr lang="en-US" altLang="ja-JP" sz="800" dirty="0">
                <a:latin typeface="Noto Sans JP Medium" panose="020B0200000000000000" pitchFamily="34" charset="-128"/>
                <a:ea typeface="Noto Sans JP Medium" panose="020B0200000000000000" pitchFamily="34" charset="-128"/>
              </a:rPr>
              <a:t>❹</a:t>
            </a:r>
            <a:r>
              <a:rPr lang="ja-JP" altLang="en-US" sz="800">
                <a:latin typeface="Noto Sans JP Medium" panose="020B0200000000000000" pitchFamily="34" charset="-128"/>
                <a:ea typeface="Noto Sans JP Medium" panose="020B0200000000000000" pitchFamily="34" charset="-128"/>
              </a:rPr>
              <a:t>用がすんだら</a:t>
            </a:r>
          </a:p>
          <a:p>
            <a:r>
              <a:rPr lang="ja-JP" altLang="en-US" sz="800">
                <a:latin typeface="Noto Sans JP Medium" panose="020B0200000000000000" pitchFamily="34" charset="-128"/>
                <a:ea typeface="Noto Sans JP Medium" panose="020B0200000000000000" pitchFamily="34" charset="-128"/>
              </a:rPr>
              <a:t>　新聞紙をビニール袋に</a:t>
            </a:r>
          </a:p>
          <a:p>
            <a:r>
              <a:rPr lang="ja-JP" altLang="en-US" sz="800">
                <a:latin typeface="Noto Sans JP Medium" panose="020B0200000000000000" pitchFamily="34" charset="-128"/>
                <a:ea typeface="Noto Sans JP Medium" panose="020B0200000000000000" pitchFamily="34" charset="-128"/>
              </a:rPr>
              <a:t>　くるんで捨てる。</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10" name="片側の 2 つの角を丸めた四角形 9">
            <a:extLst>
              <a:ext uri="{FF2B5EF4-FFF2-40B4-BE49-F238E27FC236}">
                <a16:creationId xmlns:a16="http://schemas.microsoft.com/office/drawing/2014/main" id="{1D4BF2B2-AE27-C356-7262-ECC1AA05AE8B}"/>
              </a:ext>
            </a:extLst>
          </p:cNvPr>
          <p:cNvSpPr/>
          <p:nvPr/>
        </p:nvSpPr>
        <p:spPr>
          <a:xfrm>
            <a:off x="635000" y="2840922"/>
            <a:ext cx="7762124" cy="588078"/>
          </a:xfrm>
          <a:prstGeom prst="round2SameRect">
            <a:avLst>
              <a:gd name="adj1" fmla="val 50000"/>
              <a:gd name="adj2" fmla="val 0"/>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片側の 2 つの角を丸めた四角形 10">
            <a:extLst>
              <a:ext uri="{FF2B5EF4-FFF2-40B4-BE49-F238E27FC236}">
                <a16:creationId xmlns:a16="http://schemas.microsoft.com/office/drawing/2014/main" id="{65B924B1-C004-861D-E664-6E17C63ABEB6}"/>
              </a:ext>
            </a:extLst>
          </p:cNvPr>
          <p:cNvSpPr/>
          <p:nvPr/>
        </p:nvSpPr>
        <p:spPr>
          <a:xfrm rot="10800000">
            <a:off x="635000" y="3429000"/>
            <a:ext cx="7762124" cy="2790825"/>
          </a:xfrm>
          <a:prstGeom prst="round2SameRect">
            <a:avLst>
              <a:gd name="adj1" fmla="val 8020"/>
              <a:gd name="adj2" fmla="val 0"/>
            </a:avLst>
          </a:prstGeom>
          <a:solidFill>
            <a:srgbClr val="F2E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7AF5F5DB-B003-95AF-4260-0622361A7ECF}"/>
              </a:ext>
            </a:extLst>
          </p:cNvPr>
          <p:cNvGrpSpPr/>
          <p:nvPr/>
        </p:nvGrpSpPr>
        <p:grpSpPr>
          <a:xfrm>
            <a:off x="-97262" y="-18652"/>
            <a:ext cx="12289262" cy="1397000"/>
            <a:chOff x="-97262" y="-18652"/>
            <a:chExt cx="12289262" cy="1397000"/>
          </a:xfrm>
        </p:grpSpPr>
        <p:pic>
          <p:nvPicPr>
            <p:cNvPr id="3" name="Google Shape;94;p2">
              <a:extLst>
                <a:ext uri="{FF2B5EF4-FFF2-40B4-BE49-F238E27FC236}">
                  <a16:creationId xmlns:a16="http://schemas.microsoft.com/office/drawing/2014/main" id="{A0A9013F-5265-2FDA-609D-D8E85AD3DA6B}"/>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4" name="グループ化 3">
              <a:extLst>
                <a:ext uri="{FF2B5EF4-FFF2-40B4-BE49-F238E27FC236}">
                  <a16:creationId xmlns:a16="http://schemas.microsoft.com/office/drawing/2014/main" id="{4DE56A12-C617-3D1A-5F77-2723E72C0036}"/>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522454D2-DC75-60A7-6F75-0A608AC7253F}"/>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8080CD30-0F9D-018F-FADE-EFD94F0A790A}"/>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75DBB4C2-A180-8DC8-B9CC-54C430721EF5}"/>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災害に備えた食品の家庭備蓄</a:t>
                </a:r>
              </a:p>
            </p:txBody>
          </p:sp>
        </p:grpSp>
        <p:pic>
          <p:nvPicPr>
            <p:cNvPr id="5" name="図 4">
              <a:extLst>
                <a:ext uri="{FF2B5EF4-FFF2-40B4-BE49-F238E27FC236}">
                  <a16:creationId xmlns:a16="http://schemas.microsoft.com/office/drawing/2014/main" id="{54E419FB-9032-30DB-0363-62A82F0454A6}"/>
                </a:ext>
              </a:extLst>
            </p:cNvPr>
            <p:cNvPicPr>
              <a:picLocks noChangeAspect="1"/>
            </p:cNvPicPr>
            <p:nvPr/>
          </p:nvPicPr>
          <p:blipFill>
            <a:blip r:embed="rId4"/>
            <a:stretch>
              <a:fillRect/>
            </a:stretch>
          </p:blipFill>
          <p:spPr>
            <a:xfrm>
              <a:off x="-97262" y="-18652"/>
              <a:ext cx="2000250" cy="1397000"/>
            </a:xfrm>
            <a:prstGeom prst="rect">
              <a:avLst/>
            </a:prstGeom>
          </p:spPr>
        </p:pic>
      </p:grpSp>
      <p:sp>
        <p:nvSpPr>
          <p:cNvPr id="9" name="Google Shape;99;p2">
            <a:extLst>
              <a:ext uri="{FF2B5EF4-FFF2-40B4-BE49-F238E27FC236}">
                <a16:creationId xmlns:a16="http://schemas.microsoft.com/office/drawing/2014/main" id="{E105F511-FE47-C1F8-E63D-C258949BA398}"/>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25</a:t>
            </a:r>
            <a:endParaRPr sz="1000" dirty="0">
              <a:latin typeface="Noto Sans JP Medium" panose="020B0200000000000000" pitchFamily="34" charset="-128"/>
              <a:ea typeface="Noto Sans JP Medium" panose="020B0200000000000000" pitchFamily="34" charset="-128"/>
            </a:endParaRPr>
          </a:p>
        </p:txBody>
      </p:sp>
      <p:sp>
        <p:nvSpPr>
          <p:cNvPr id="12" name="テキスト ボックス 11">
            <a:extLst>
              <a:ext uri="{FF2B5EF4-FFF2-40B4-BE49-F238E27FC236}">
                <a16:creationId xmlns:a16="http://schemas.microsoft.com/office/drawing/2014/main" id="{ACABDEE0-7A65-53B5-E8EF-CA66B7B7C123}"/>
              </a:ext>
            </a:extLst>
          </p:cNvPr>
          <p:cNvSpPr txBox="1"/>
          <p:nvPr/>
        </p:nvSpPr>
        <p:spPr>
          <a:xfrm>
            <a:off x="635000" y="1538879"/>
            <a:ext cx="10923588" cy="453650"/>
          </a:xfrm>
          <a:prstGeom prst="rect">
            <a:avLst/>
          </a:prstGeom>
          <a:noFill/>
        </p:spPr>
        <p:txBody>
          <a:bodyPr wrap="square" lIns="0" rtlCol="0">
            <a:spAutoFit/>
          </a:bodyPr>
          <a:lstStyle/>
          <a:p>
            <a:pPr>
              <a:lnSpc>
                <a:spcPct val="130000"/>
              </a:lnSpc>
            </a:pPr>
            <a:r>
              <a:rPr kumimoji="1" lang="ja-JP" altLang="en-US" sz="2000" b="1">
                <a:latin typeface="Noto Sans JP SemiBold" panose="020B0200000000000000" pitchFamily="34" charset="-128"/>
                <a:ea typeface="Noto Sans JP SemiBold" panose="020B0200000000000000" pitchFamily="34" charset="-128"/>
              </a:rPr>
              <a:t>最低で</a:t>
            </a:r>
            <a:r>
              <a:rPr kumimoji="1" lang="ja-JP" altLang="en-US" sz="2000" b="1" spc="-300">
                <a:latin typeface="Noto Sans JP SemiBold" panose="020B0200000000000000" pitchFamily="34" charset="-128"/>
                <a:ea typeface="Noto Sans JP SemiBold" panose="020B0200000000000000" pitchFamily="34" charset="-128"/>
              </a:rPr>
              <a:t>も</a:t>
            </a:r>
            <a:r>
              <a:rPr kumimoji="1" lang="ja-JP" altLang="en-US" sz="2000" b="1">
                <a:solidFill>
                  <a:srgbClr val="AB951D"/>
                </a:solidFill>
                <a:latin typeface="Noto Sans JP SemiBold" panose="020B0200000000000000" pitchFamily="34" charset="-128"/>
                <a:ea typeface="Noto Sans JP SemiBold" panose="020B0200000000000000" pitchFamily="34" charset="-128"/>
              </a:rPr>
              <a:t>「３日分</a:t>
            </a:r>
            <a:r>
              <a:rPr kumimoji="1" lang="ja-JP" altLang="en-US" sz="2000" b="1" spc="-300">
                <a:solidFill>
                  <a:srgbClr val="AB951D"/>
                </a:solidFill>
                <a:latin typeface="Noto Sans JP SemiBold" panose="020B0200000000000000" pitchFamily="34" charset="-128"/>
                <a:ea typeface="Noto Sans JP SemiBold" panose="020B0200000000000000" pitchFamily="34" charset="-128"/>
              </a:rPr>
              <a:t>」</a:t>
            </a:r>
            <a:r>
              <a:rPr kumimoji="1" lang="ja-JP" altLang="en-US" sz="2000" b="1" spc="-300">
                <a:latin typeface="Noto Sans JP SemiBold" panose="020B0200000000000000" pitchFamily="34" charset="-128"/>
                <a:ea typeface="Noto Sans JP SemiBold" panose="020B0200000000000000" pitchFamily="34" charset="-128"/>
              </a:rPr>
              <a:t>、</a:t>
            </a:r>
            <a:r>
              <a:rPr kumimoji="1" lang="ja-JP" altLang="en-US" sz="2000" b="1">
                <a:latin typeface="Noto Sans JP SemiBold" panose="020B0200000000000000" pitchFamily="34" charset="-128"/>
                <a:ea typeface="Noto Sans JP SemiBold" panose="020B0200000000000000" pitchFamily="34" charset="-128"/>
              </a:rPr>
              <a:t>できれ</a:t>
            </a:r>
            <a:r>
              <a:rPr kumimoji="1" lang="ja-JP" altLang="en-US" sz="2000" b="1" spc="-300">
                <a:latin typeface="Noto Sans JP SemiBold" panose="020B0200000000000000" pitchFamily="34" charset="-128"/>
                <a:ea typeface="Noto Sans JP SemiBold" panose="020B0200000000000000" pitchFamily="34" charset="-128"/>
              </a:rPr>
              <a:t>ば</a:t>
            </a:r>
            <a:r>
              <a:rPr kumimoji="1" lang="ja-JP" altLang="en-US" sz="2000" b="1">
                <a:solidFill>
                  <a:srgbClr val="AB951D"/>
                </a:solidFill>
                <a:latin typeface="Noto Sans JP SemiBold" panose="020B0200000000000000" pitchFamily="34" charset="-128"/>
                <a:ea typeface="Noto Sans JP SemiBold" panose="020B0200000000000000" pitchFamily="34" charset="-128"/>
              </a:rPr>
              <a:t>「１週間分</a:t>
            </a:r>
            <a:r>
              <a:rPr kumimoji="1" lang="ja-JP" altLang="en-US" sz="2000" b="1" spc="-300">
                <a:solidFill>
                  <a:srgbClr val="AB951D"/>
                </a:solidFill>
                <a:latin typeface="Noto Sans JP SemiBold" panose="020B0200000000000000" pitchFamily="34" charset="-128"/>
                <a:ea typeface="Noto Sans JP SemiBold" panose="020B0200000000000000" pitchFamily="34" charset="-128"/>
              </a:rPr>
              <a:t>」</a:t>
            </a:r>
            <a:r>
              <a:rPr kumimoji="1" lang="ja-JP" altLang="en-US" sz="2000" b="1">
                <a:latin typeface="Noto Sans JP SemiBold" panose="020B0200000000000000" pitchFamily="34" charset="-128"/>
                <a:ea typeface="Noto Sans JP SemiBold" panose="020B0200000000000000" pitchFamily="34" charset="-128"/>
              </a:rPr>
              <a:t>の</a:t>
            </a:r>
            <a:r>
              <a:rPr kumimoji="1" lang="ja-JP" altLang="en-US" sz="2000" b="1">
                <a:solidFill>
                  <a:srgbClr val="AB951D"/>
                </a:solidFill>
                <a:latin typeface="Noto Sans JP SemiBold" panose="020B0200000000000000" pitchFamily="34" charset="-128"/>
                <a:ea typeface="Noto Sans JP SemiBold" panose="020B0200000000000000" pitchFamily="34" charset="-128"/>
              </a:rPr>
              <a:t>食品を家庭で備蓄</a:t>
            </a:r>
            <a:r>
              <a:rPr kumimoji="1" lang="ja-JP" altLang="en-US" sz="2000" b="1">
                <a:latin typeface="Noto Sans JP SemiBold" panose="020B0200000000000000" pitchFamily="34" charset="-128"/>
                <a:ea typeface="Noto Sans JP SemiBold" panose="020B0200000000000000" pitchFamily="34" charset="-128"/>
              </a:rPr>
              <a:t>しておくことが重要</a:t>
            </a:r>
          </a:p>
        </p:txBody>
      </p:sp>
      <p:sp>
        <p:nvSpPr>
          <p:cNvPr id="13" name="テキスト ボックス 12">
            <a:extLst>
              <a:ext uri="{FF2B5EF4-FFF2-40B4-BE49-F238E27FC236}">
                <a16:creationId xmlns:a16="http://schemas.microsoft.com/office/drawing/2014/main" id="{CB8E8A90-421D-0C92-7EC7-99764905ADD7}"/>
              </a:ext>
            </a:extLst>
          </p:cNvPr>
          <p:cNvSpPr txBox="1"/>
          <p:nvPr/>
        </p:nvSpPr>
        <p:spPr>
          <a:xfrm>
            <a:off x="635000" y="1943827"/>
            <a:ext cx="10923588" cy="663387"/>
          </a:xfrm>
          <a:prstGeom prst="rect">
            <a:avLst/>
          </a:prstGeom>
          <a:noFill/>
        </p:spPr>
        <p:txBody>
          <a:bodyPr wrap="square" lIns="0" rtlCol="0">
            <a:spAutoFit/>
          </a:bodyPr>
          <a:lstStyle/>
          <a:p>
            <a:pPr>
              <a:lnSpc>
                <a:spcPct val="130000"/>
              </a:lnSpc>
            </a:pPr>
            <a:r>
              <a:rPr kumimoji="1" lang="ja-JP" altLang="en-US" sz="1500">
                <a:latin typeface="Noto Sans JP Medium" panose="020B0200000000000000" pitchFamily="34" charset="-128"/>
                <a:ea typeface="Noto Sans JP Medium" panose="020B0200000000000000" pitchFamily="34" charset="-128"/>
              </a:rPr>
              <a:t>災害発生から上下水道、ガスなどのライフライン復旧まで１週間以上を要するケースが多くみられます。</a:t>
            </a:r>
          </a:p>
          <a:p>
            <a:pPr>
              <a:lnSpc>
                <a:spcPct val="130000"/>
              </a:lnSpc>
            </a:pPr>
            <a:r>
              <a:rPr kumimoji="1" lang="ja-JP" altLang="en-US" sz="1500">
                <a:latin typeface="Noto Sans JP Medium" panose="020B0200000000000000" pitchFamily="34" charset="-128"/>
                <a:ea typeface="Noto Sans JP Medium" panose="020B0200000000000000" pitchFamily="34" charset="-128"/>
              </a:rPr>
              <a:t>支援物資が３日以上到着しないことや、１週間はスーパーやコンビニで食品が手に入らないことが想定されます。</a:t>
            </a:r>
          </a:p>
        </p:txBody>
      </p:sp>
      <p:sp>
        <p:nvSpPr>
          <p:cNvPr id="15" name="テキスト ボックス 14">
            <a:extLst>
              <a:ext uri="{FF2B5EF4-FFF2-40B4-BE49-F238E27FC236}">
                <a16:creationId xmlns:a16="http://schemas.microsoft.com/office/drawing/2014/main" id="{B301B7D6-1DB2-AAF8-FADE-92EDC1284961}"/>
              </a:ext>
            </a:extLst>
          </p:cNvPr>
          <p:cNvSpPr txBox="1"/>
          <p:nvPr/>
        </p:nvSpPr>
        <p:spPr>
          <a:xfrm>
            <a:off x="2408566" y="2962959"/>
            <a:ext cx="4214993" cy="400110"/>
          </a:xfrm>
          <a:prstGeom prst="rect">
            <a:avLst/>
          </a:prstGeom>
          <a:noFill/>
        </p:spPr>
        <p:txBody>
          <a:bodyPr wrap="square">
            <a:spAutoFit/>
          </a:bodyPr>
          <a:lstStyle/>
          <a:p>
            <a:pPr algn="ctr"/>
            <a:r>
              <a:rPr lang="ja-JP" altLang="en-US" sz="2000" b="1">
                <a:latin typeface="Noto Sans JP SemiBold" panose="020B0200000000000000" pitchFamily="34" charset="-128"/>
                <a:ea typeface="Noto Sans JP SemiBold" panose="020B0200000000000000" pitchFamily="34" charset="-128"/>
              </a:rPr>
              <a:t>１週間分/大人２人の場合</a:t>
            </a:r>
          </a:p>
        </p:txBody>
      </p:sp>
      <p:sp>
        <p:nvSpPr>
          <p:cNvPr id="17" name="テキスト ボックス 16">
            <a:extLst>
              <a:ext uri="{FF2B5EF4-FFF2-40B4-BE49-F238E27FC236}">
                <a16:creationId xmlns:a16="http://schemas.microsoft.com/office/drawing/2014/main" id="{AC8B8ABA-DFA7-64D2-AB13-B7EBD2F3B9F9}"/>
              </a:ext>
            </a:extLst>
          </p:cNvPr>
          <p:cNvSpPr txBox="1"/>
          <p:nvPr/>
        </p:nvSpPr>
        <p:spPr>
          <a:xfrm>
            <a:off x="2115115" y="3541126"/>
            <a:ext cx="947737" cy="323165"/>
          </a:xfrm>
          <a:prstGeom prst="rect">
            <a:avLst/>
          </a:prstGeom>
          <a:noFill/>
        </p:spPr>
        <p:txBody>
          <a:bodyPr wrap="square">
            <a:spAutoFit/>
          </a:bodyPr>
          <a:lstStyle/>
          <a:p>
            <a:pPr algn="ctr"/>
            <a:r>
              <a:rPr lang="ja-JP" altLang="en-US" sz="1500" b="1">
                <a:solidFill>
                  <a:srgbClr val="AB951D"/>
                </a:solidFill>
                <a:latin typeface="Noto Sans JP SemiBold" panose="020B0200000000000000" pitchFamily="34" charset="-128"/>
                <a:ea typeface="Noto Sans JP SemiBold" panose="020B0200000000000000" pitchFamily="34" charset="-128"/>
              </a:rPr>
              <a:t>必需品</a:t>
            </a:r>
          </a:p>
        </p:txBody>
      </p:sp>
      <p:sp>
        <p:nvSpPr>
          <p:cNvPr id="19" name="テキスト ボックス 18">
            <a:extLst>
              <a:ext uri="{FF2B5EF4-FFF2-40B4-BE49-F238E27FC236}">
                <a16:creationId xmlns:a16="http://schemas.microsoft.com/office/drawing/2014/main" id="{AFB90D60-A6E4-059B-AF00-6A7E62A947AD}"/>
              </a:ext>
            </a:extLst>
          </p:cNvPr>
          <p:cNvSpPr txBox="1"/>
          <p:nvPr/>
        </p:nvSpPr>
        <p:spPr>
          <a:xfrm>
            <a:off x="957107" y="3912924"/>
            <a:ext cx="3537401" cy="549189"/>
          </a:xfrm>
          <a:prstGeom prst="rect">
            <a:avLst/>
          </a:prstGeom>
          <a:noFill/>
        </p:spPr>
        <p:txBody>
          <a:bodyPr wrap="square" lIns="0">
            <a:spAutoFit/>
          </a:bodyPr>
          <a:lstStyle/>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 </a:t>
            </a:r>
            <a:r>
              <a:rPr lang="ja-JP" altLang="en-US" sz="1200" b="1">
                <a:latin typeface="Noto Sans JP SemiBold" panose="020B0200000000000000" pitchFamily="34" charset="-128"/>
                <a:ea typeface="Noto Sans JP SemiBold" panose="020B0200000000000000" pitchFamily="34" charset="-128"/>
              </a:rPr>
              <a:t>水　</a:t>
            </a:r>
            <a:r>
              <a:rPr lang="en-US" altLang="ja-JP" sz="1200" b="1" dirty="0">
                <a:latin typeface="Noto Sans JP SemiBold" panose="020B0200000000000000" pitchFamily="34" charset="-128"/>
                <a:ea typeface="Noto Sans JP SemiBold" panose="020B0200000000000000" pitchFamily="34" charset="-128"/>
              </a:rPr>
              <a:t>2L</a:t>
            </a:r>
            <a:r>
              <a:rPr lang="ja-JP" altLang="en-US" sz="1200" b="1">
                <a:latin typeface="Noto Sans JP SemiBold" panose="020B0200000000000000" pitchFamily="34" charset="-128"/>
                <a:ea typeface="Noto Sans JP SemiBold" panose="020B0200000000000000" pitchFamily="34" charset="-128"/>
              </a:rPr>
              <a:t>×</a:t>
            </a:r>
            <a:r>
              <a:rPr lang="en-US" altLang="ja-JP" sz="1200" b="1" dirty="0">
                <a:latin typeface="Noto Sans JP SemiBold" panose="020B0200000000000000" pitchFamily="34" charset="-128"/>
                <a:ea typeface="Noto Sans JP SemiBold" panose="020B0200000000000000" pitchFamily="34" charset="-128"/>
              </a:rPr>
              <a:t>6</a:t>
            </a:r>
            <a:r>
              <a:rPr lang="ja-JP" altLang="en-US" sz="1200" b="1">
                <a:latin typeface="Noto Sans JP SemiBold" panose="020B0200000000000000" pitchFamily="34" charset="-128"/>
                <a:ea typeface="Noto Sans JP SemiBold" panose="020B0200000000000000" pitchFamily="34" charset="-128"/>
              </a:rPr>
              <a:t>本×</a:t>
            </a:r>
            <a:r>
              <a:rPr lang="en-US" altLang="ja-JP" sz="1200" b="1" dirty="0">
                <a:latin typeface="Noto Sans JP SemiBold" panose="020B0200000000000000" pitchFamily="34" charset="-128"/>
                <a:ea typeface="Noto Sans JP SemiBold" panose="020B0200000000000000" pitchFamily="34" charset="-128"/>
              </a:rPr>
              <a:t>4</a:t>
            </a:r>
            <a:r>
              <a:rPr lang="ja-JP" altLang="en-US" sz="1200" b="1">
                <a:latin typeface="Noto Sans JP SemiBold" panose="020B0200000000000000" pitchFamily="34" charset="-128"/>
                <a:ea typeface="Noto Sans JP SemiBold" panose="020B0200000000000000" pitchFamily="34" charset="-128"/>
              </a:rPr>
              <a:t>箱　</a:t>
            </a:r>
            <a:r>
              <a:rPr lang="ja-JP" altLang="en-US" sz="900" b="1">
                <a:latin typeface="Noto Sans JP SemiBold" panose="020B0200000000000000" pitchFamily="34" charset="-128"/>
                <a:ea typeface="Noto Sans JP SemiBold" panose="020B0200000000000000" pitchFamily="34" charset="-128"/>
              </a:rPr>
              <a:t>※1人1日およそ3L程度</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latin typeface="Noto Sans JP SemiBold" panose="020B0200000000000000" pitchFamily="34" charset="-128"/>
                <a:ea typeface="Noto Sans JP SemiBold" panose="020B0200000000000000" pitchFamily="34" charset="-128"/>
              </a:rPr>
              <a:t> カセットコンロ、カセットボンベ×</a:t>
            </a:r>
            <a:r>
              <a:rPr lang="en-US" altLang="ja-JP" sz="1200" b="1" dirty="0">
                <a:latin typeface="Noto Sans JP SemiBold" panose="020B0200000000000000" pitchFamily="34" charset="-128"/>
                <a:ea typeface="Noto Sans JP SemiBold" panose="020B0200000000000000" pitchFamily="34" charset="-128"/>
              </a:rPr>
              <a:t>12</a:t>
            </a:r>
            <a:r>
              <a:rPr lang="ja-JP" altLang="en-US" sz="1200" b="1">
                <a:latin typeface="Noto Sans JP SemiBold" panose="020B0200000000000000" pitchFamily="34" charset="-128"/>
                <a:ea typeface="Noto Sans JP SemiBold" panose="020B0200000000000000" pitchFamily="34" charset="-128"/>
              </a:rPr>
              <a:t>本</a:t>
            </a:r>
          </a:p>
        </p:txBody>
      </p:sp>
      <p:sp>
        <p:nvSpPr>
          <p:cNvPr id="20" name="テキスト ボックス 19">
            <a:extLst>
              <a:ext uri="{FF2B5EF4-FFF2-40B4-BE49-F238E27FC236}">
                <a16:creationId xmlns:a16="http://schemas.microsoft.com/office/drawing/2014/main" id="{381A92A9-3103-6F77-053D-00B46342048D}"/>
              </a:ext>
            </a:extLst>
          </p:cNvPr>
          <p:cNvSpPr txBox="1"/>
          <p:nvPr/>
        </p:nvSpPr>
        <p:spPr>
          <a:xfrm>
            <a:off x="5524932" y="3541126"/>
            <a:ext cx="1940163" cy="323165"/>
          </a:xfrm>
          <a:prstGeom prst="rect">
            <a:avLst/>
          </a:prstGeom>
          <a:noFill/>
        </p:spPr>
        <p:txBody>
          <a:bodyPr wrap="square">
            <a:spAutoFit/>
          </a:bodyPr>
          <a:lstStyle/>
          <a:p>
            <a:pPr algn="ctr"/>
            <a:r>
              <a:rPr lang="ja-JP" altLang="en-US" sz="1500" b="1">
                <a:solidFill>
                  <a:srgbClr val="AB951D"/>
                </a:solidFill>
                <a:latin typeface="Noto Sans JP SemiBold" panose="020B0200000000000000" pitchFamily="34" charset="-128"/>
                <a:ea typeface="Noto Sans JP SemiBold" panose="020B0200000000000000" pitchFamily="34" charset="-128"/>
              </a:rPr>
              <a:t>主菜（たんぱく質）</a:t>
            </a:r>
          </a:p>
        </p:txBody>
      </p:sp>
      <p:sp>
        <p:nvSpPr>
          <p:cNvPr id="21" name="テキスト ボックス 20">
            <a:extLst>
              <a:ext uri="{FF2B5EF4-FFF2-40B4-BE49-F238E27FC236}">
                <a16:creationId xmlns:a16="http://schemas.microsoft.com/office/drawing/2014/main" id="{098AC07B-53A4-7FA2-A206-24B21ADB91F5}"/>
              </a:ext>
            </a:extLst>
          </p:cNvPr>
          <p:cNvSpPr txBox="1"/>
          <p:nvPr/>
        </p:nvSpPr>
        <p:spPr>
          <a:xfrm>
            <a:off x="4839432" y="3912924"/>
            <a:ext cx="3537401" cy="789255"/>
          </a:xfrm>
          <a:prstGeom prst="rect">
            <a:avLst/>
          </a:prstGeom>
          <a:noFill/>
        </p:spPr>
        <p:txBody>
          <a:bodyPr wrap="square" lIns="0">
            <a:spAutoFit/>
          </a:bodyPr>
          <a:lstStyle/>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latin typeface="Noto Sans JP SemiBold" panose="020B0200000000000000" pitchFamily="34" charset="-128"/>
                <a:ea typeface="Noto Sans JP SemiBold" panose="020B0200000000000000" pitchFamily="34" charset="-128"/>
              </a:rPr>
              <a:t> レトルト食品</a:t>
            </a:r>
          </a:p>
          <a:p>
            <a:pPr>
              <a:lnSpc>
                <a:spcPct val="130000"/>
              </a:lnSpc>
            </a:pPr>
            <a:r>
              <a:rPr lang="ja-JP" altLang="en-US" sz="1200" b="1">
                <a:latin typeface="Noto Sans JP SemiBold" panose="020B0200000000000000" pitchFamily="34" charset="-128"/>
                <a:ea typeface="Noto Sans JP SemiBold" panose="020B0200000000000000" pitchFamily="34" charset="-128"/>
              </a:rPr>
              <a:t>　 牛丼の素、カレー等</a:t>
            </a:r>
            <a:r>
              <a:rPr lang="en-US" altLang="ja-JP" sz="1200" b="1" dirty="0">
                <a:latin typeface="Noto Sans JP SemiBold" panose="020B0200000000000000" pitchFamily="34" charset="-128"/>
                <a:ea typeface="Noto Sans JP SemiBold" panose="020B0200000000000000" pitchFamily="34" charset="-128"/>
              </a:rPr>
              <a:t>18</a:t>
            </a:r>
            <a:r>
              <a:rPr lang="ja-JP" altLang="en-US" sz="1200" b="1">
                <a:latin typeface="Noto Sans JP SemiBold" panose="020B0200000000000000" pitchFamily="34" charset="-128"/>
                <a:ea typeface="Noto Sans JP SemiBold" panose="020B0200000000000000" pitchFamily="34" charset="-128"/>
              </a:rPr>
              <a:t>個、パスタソース</a:t>
            </a:r>
            <a:r>
              <a:rPr lang="en-US" altLang="ja-JP" sz="1200" b="1" dirty="0">
                <a:latin typeface="Noto Sans JP SemiBold" panose="020B0200000000000000" pitchFamily="34" charset="-128"/>
                <a:ea typeface="Noto Sans JP SemiBold" panose="020B0200000000000000" pitchFamily="34" charset="-128"/>
              </a:rPr>
              <a:t>6</a:t>
            </a:r>
            <a:r>
              <a:rPr lang="ja-JP" altLang="en-US" sz="1200" b="1">
                <a:latin typeface="Noto Sans JP SemiBold" panose="020B0200000000000000" pitchFamily="34" charset="-128"/>
                <a:ea typeface="Noto Sans JP SemiBold" panose="020B0200000000000000" pitchFamily="34" charset="-128"/>
              </a:rPr>
              <a:t>個</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latin typeface="Noto Sans JP SemiBold" panose="020B0200000000000000" pitchFamily="34" charset="-128"/>
                <a:ea typeface="Noto Sans JP SemiBold" panose="020B0200000000000000" pitchFamily="34" charset="-128"/>
              </a:rPr>
              <a:t> 缶詰　お好みのもの</a:t>
            </a:r>
            <a:r>
              <a:rPr lang="en-US" altLang="ja-JP" sz="1200" b="1" dirty="0">
                <a:latin typeface="Noto Sans JP SemiBold" panose="020B0200000000000000" pitchFamily="34" charset="-128"/>
                <a:ea typeface="Noto Sans JP SemiBold" panose="020B0200000000000000" pitchFamily="34" charset="-128"/>
              </a:rPr>
              <a:t>18</a:t>
            </a:r>
            <a:r>
              <a:rPr lang="ja-JP" altLang="en-US" sz="1200" b="1">
                <a:latin typeface="Noto Sans JP SemiBold" panose="020B0200000000000000" pitchFamily="34" charset="-128"/>
                <a:ea typeface="Noto Sans JP SemiBold" panose="020B0200000000000000" pitchFamily="34" charset="-128"/>
              </a:rPr>
              <a:t>缶</a:t>
            </a:r>
          </a:p>
        </p:txBody>
      </p:sp>
      <p:sp>
        <p:nvSpPr>
          <p:cNvPr id="22" name="テキスト ボックス 21">
            <a:extLst>
              <a:ext uri="{FF2B5EF4-FFF2-40B4-BE49-F238E27FC236}">
                <a16:creationId xmlns:a16="http://schemas.microsoft.com/office/drawing/2014/main" id="{D126D9CB-87DB-EE9E-7647-F2269ADB4FEF}"/>
              </a:ext>
            </a:extLst>
          </p:cNvPr>
          <p:cNvSpPr txBox="1"/>
          <p:nvPr/>
        </p:nvSpPr>
        <p:spPr>
          <a:xfrm>
            <a:off x="1175662" y="4928224"/>
            <a:ext cx="2973709" cy="323165"/>
          </a:xfrm>
          <a:prstGeom prst="rect">
            <a:avLst/>
          </a:prstGeom>
          <a:noFill/>
        </p:spPr>
        <p:txBody>
          <a:bodyPr wrap="square">
            <a:spAutoFit/>
          </a:bodyPr>
          <a:lstStyle/>
          <a:p>
            <a:pPr algn="ctr"/>
            <a:r>
              <a:rPr lang="ja-JP" altLang="en-US" sz="1500" b="1">
                <a:solidFill>
                  <a:srgbClr val="AB951D"/>
                </a:solidFill>
                <a:latin typeface="Noto Sans JP SemiBold" panose="020B0200000000000000" pitchFamily="34" charset="-128"/>
                <a:ea typeface="Noto Sans JP SemiBold" panose="020B0200000000000000" pitchFamily="34" charset="-128"/>
              </a:rPr>
              <a:t>主食（エネルギー、炭水化物）</a:t>
            </a:r>
          </a:p>
        </p:txBody>
      </p:sp>
      <p:sp>
        <p:nvSpPr>
          <p:cNvPr id="23" name="テキスト ボックス 22">
            <a:extLst>
              <a:ext uri="{FF2B5EF4-FFF2-40B4-BE49-F238E27FC236}">
                <a16:creationId xmlns:a16="http://schemas.microsoft.com/office/drawing/2014/main" id="{3C4914DC-5A44-DD7E-D2AD-79A956C748E4}"/>
              </a:ext>
            </a:extLst>
          </p:cNvPr>
          <p:cNvSpPr txBox="1"/>
          <p:nvPr/>
        </p:nvSpPr>
        <p:spPr>
          <a:xfrm>
            <a:off x="957107" y="5300022"/>
            <a:ext cx="3537401" cy="789255"/>
          </a:xfrm>
          <a:prstGeom prst="rect">
            <a:avLst/>
          </a:prstGeom>
          <a:noFill/>
        </p:spPr>
        <p:txBody>
          <a:bodyPr wrap="square" lIns="0">
            <a:spAutoFit/>
          </a:bodyPr>
          <a:lstStyle/>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latin typeface="Noto Sans JP SemiBold" panose="020B0200000000000000" pitchFamily="34" charset="-128"/>
                <a:ea typeface="Noto Sans JP SemiBold" panose="020B0200000000000000" pitchFamily="34" charset="-128"/>
              </a:rPr>
              <a:t> 米　</a:t>
            </a:r>
            <a:r>
              <a:rPr lang="en-US" altLang="ja-JP" sz="1200" b="1" dirty="0">
                <a:latin typeface="Noto Sans JP SemiBold" panose="020B0200000000000000" pitchFamily="34" charset="-128"/>
                <a:ea typeface="Noto Sans JP SemiBold" panose="020B0200000000000000" pitchFamily="34" charset="-128"/>
              </a:rPr>
              <a:t>2kg</a:t>
            </a:r>
            <a:r>
              <a:rPr lang="es-419" altLang="ja-JP" sz="1200" b="1" dirty="0">
                <a:latin typeface="Noto Sans JP SemiBold" panose="020B0200000000000000" pitchFamily="34" charset="-128"/>
                <a:ea typeface="Noto Sans JP SemiBold" panose="020B0200000000000000" pitchFamily="34" charset="-128"/>
              </a:rPr>
              <a:t>×</a:t>
            </a:r>
            <a:r>
              <a:rPr lang="en-US" altLang="ja-JP" sz="1200" b="1" dirty="0">
                <a:latin typeface="Noto Sans JP SemiBold" panose="020B0200000000000000" pitchFamily="34" charset="-128"/>
                <a:ea typeface="Noto Sans JP SemiBold" panose="020B0200000000000000" pitchFamily="34" charset="-128"/>
              </a:rPr>
              <a:t>2</a:t>
            </a:r>
            <a:r>
              <a:rPr lang="ja-JP" altLang="en-US" sz="1200" b="1">
                <a:latin typeface="Noto Sans JP SemiBold" panose="020B0200000000000000" pitchFamily="34" charset="-128"/>
                <a:ea typeface="Noto Sans JP SemiBold" panose="020B0200000000000000" pitchFamily="34" charset="-128"/>
              </a:rPr>
              <a:t>袋　</a:t>
            </a:r>
            <a:r>
              <a:rPr lang="en-US" altLang="ja-JP" sz="900" b="1" dirty="0">
                <a:latin typeface="Noto Sans JP SemiBold" panose="020B0200000000000000" pitchFamily="34" charset="-128"/>
                <a:ea typeface="Noto Sans JP SemiBold" panose="020B0200000000000000" pitchFamily="34" charset="-128"/>
              </a:rPr>
              <a:t>※</a:t>
            </a:r>
            <a:r>
              <a:rPr lang="ja-JP" altLang="en-US" sz="900" b="1">
                <a:latin typeface="Noto Sans JP SemiBold" panose="020B0200000000000000" pitchFamily="34" charset="-128"/>
                <a:ea typeface="Noto Sans JP SemiBold" panose="020B0200000000000000" pitchFamily="34" charset="-128"/>
              </a:rPr>
              <a:t>１人１食</a:t>
            </a:r>
            <a:r>
              <a:rPr lang="en-US" altLang="ja-JP" sz="900" b="1" dirty="0">
                <a:latin typeface="Noto Sans JP SemiBold" panose="020B0200000000000000" pitchFamily="34" charset="-128"/>
                <a:ea typeface="Noto Sans JP SemiBold" panose="020B0200000000000000" pitchFamily="34" charset="-128"/>
              </a:rPr>
              <a:t>75</a:t>
            </a:r>
            <a:r>
              <a:rPr lang="ja-JP" altLang="es-419" sz="900" b="1">
                <a:latin typeface="Noto Sans JP SemiBold" panose="020B0200000000000000" pitchFamily="34" charset="-128"/>
                <a:ea typeface="Noto Sans JP SemiBold" panose="020B0200000000000000" pitchFamily="34" charset="-128"/>
              </a:rPr>
              <a:t>ｇ</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s-419" sz="1200" b="1">
                <a:latin typeface="Noto Sans JP SemiBold" panose="020B0200000000000000" pitchFamily="34" charset="-128"/>
                <a:ea typeface="Noto Sans JP SemiBold" panose="020B0200000000000000" pitchFamily="34" charset="-128"/>
              </a:rPr>
              <a:t> </a:t>
            </a:r>
            <a:r>
              <a:rPr lang="ja-JP" altLang="en-US" sz="1200" b="1">
                <a:latin typeface="Noto Sans JP SemiBold" panose="020B0200000000000000" pitchFamily="34" charset="-128"/>
                <a:ea typeface="Noto Sans JP SemiBold" panose="020B0200000000000000" pitchFamily="34" charset="-128"/>
              </a:rPr>
              <a:t>そうめん</a:t>
            </a:r>
            <a:r>
              <a:rPr lang="en-US" altLang="ja-JP" sz="1200" b="1" dirty="0">
                <a:latin typeface="Noto Sans JP SemiBold" panose="020B0200000000000000" pitchFamily="34" charset="-128"/>
                <a:ea typeface="Noto Sans JP SemiBold" panose="020B0200000000000000" pitchFamily="34" charset="-128"/>
              </a:rPr>
              <a:t>300</a:t>
            </a:r>
            <a:r>
              <a:rPr lang="es-419" altLang="ja-JP" sz="1200" b="1" dirty="0">
                <a:latin typeface="Noto Sans JP SemiBold" panose="020B0200000000000000" pitchFamily="34" charset="-128"/>
                <a:ea typeface="Noto Sans JP SemiBold" panose="020B0200000000000000" pitchFamily="34" charset="-128"/>
              </a:rPr>
              <a:t>g×</a:t>
            </a:r>
            <a:r>
              <a:rPr lang="en-US" altLang="ja-JP" sz="1200" b="1" dirty="0">
                <a:latin typeface="Noto Sans JP SemiBold" panose="020B0200000000000000" pitchFamily="34" charset="-128"/>
                <a:ea typeface="Noto Sans JP SemiBold" panose="020B0200000000000000" pitchFamily="34" charset="-128"/>
              </a:rPr>
              <a:t>2</a:t>
            </a:r>
            <a:r>
              <a:rPr lang="ja-JP" altLang="en-US" sz="1200" b="1">
                <a:latin typeface="Noto Sans JP SemiBold" panose="020B0200000000000000" pitchFamily="34" charset="-128"/>
                <a:ea typeface="Noto Sans JP SemiBold" panose="020B0200000000000000" pitchFamily="34" charset="-128"/>
              </a:rPr>
              <a:t>袋、パスタ</a:t>
            </a:r>
            <a:r>
              <a:rPr lang="en-US" altLang="ja-JP" sz="1200" b="1" dirty="0">
                <a:latin typeface="Noto Sans JP SemiBold" panose="020B0200000000000000" pitchFamily="34" charset="-128"/>
                <a:ea typeface="Noto Sans JP SemiBold" panose="020B0200000000000000" pitchFamily="34" charset="-128"/>
              </a:rPr>
              <a:t>600g</a:t>
            </a:r>
            <a:r>
              <a:rPr lang="es-419" altLang="ja-JP" sz="1200" b="1" dirty="0">
                <a:latin typeface="Noto Sans JP SemiBold" panose="020B0200000000000000" pitchFamily="34" charset="-128"/>
                <a:ea typeface="Noto Sans JP SemiBold" panose="020B0200000000000000" pitchFamily="34" charset="-128"/>
              </a:rPr>
              <a:t>×2</a:t>
            </a:r>
            <a:r>
              <a:rPr lang="ja-JP" altLang="en-US" sz="1200" b="1">
                <a:latin typeface="Noto Sans JP SemiBold" panose="020B0200000000000000" pitchFamily="34" charset="-128"/>
                <a:ea typeface="Noto Sans JP SemiBold" panose="020B0200000000000000" pitchFamily="34" charset="-128"/>
              </a:rPr>
              <a:t>袋</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latin typeface="Noto Sans JP SemiBold" panose="020B0200000000000000" pitchFamily="34" charset="-128"/>
                <a:ea typeface="Noto Sans JP SemiBold" panose="020B0200000000000000" pitchFamily="34" charset="-128"/>
              </a:rPr>
              <a:t> カップ麺類</a:t>
            </a:r>
            <a:r>
              <a:rPr lang="en-US" altLang="ja-JP" sz="1200" b="1" dirty="0">
                <a:latin typeface="Noto Sans JP SemiBold" panose="020B0200000000000000" pitchFamily="34" charset="-128"/>
                <a:ea typeface="Noto Sans JP SemiBold" panose="020B0200000000000000" pitchFamily="34" charset="-128"/>
              </a:rPr>
              <a:t>×6</a:t>
            </a:r>
            <a:r>
              <a:rPr lang="ja-JP" altLang="en-US" sz="1200" b="1">
                <a:latin typeface="Noto Sans JP SemiBold" panose="020B0200000000000000" pitchFamily="34" charset="-128"/>
                <a:ea typeface="Noto Sans JP SemiBold" panose="020B0200000000000000" pitchFamily="34" charset="-128"/>
              </a:rPr>
              <a:t>個、パックご飯</a:t>
            </a:r>
            <a:r>
              <a:rPr lang="en-US" altLang="ja-JP" sz="1200" b="1" dirty="0">
                <a:latin typeface="Noto Sans JP SemiBold" panose="020B0200000000000000" pitchFamily="34" charset="-128"/>
                <a:ea typeface="Noto Sans JP SemiBold" panose="020B0200000000000000" pitchFamily="34" charset="-128"/>
              </a:rPr>
              <a:t>×6</a:t>
            </a:r>
            <a:r>
              <a:rPr lang="ja-JP" altLang="en-US" sz="1200" b="1">
                <a:latin typeface="Noto Sans JP SemiBold" panose="020B0200000000000000" pitchFamily="34" charset="-128"/>
                <a:ea typeface="Noto Sans JP SemiBold" panose="020B0200000000000000" pitchFamily="34" charset="-128"/>
              </a:rPr>
              <a:t>個</a:t>
            </a:r>
          </a:p>
        </p:txBody>
      </p:sp>
      <p:sp>
        <p:nvSpPr>
          <p:cNvPr id="24" name="テキスト ボックス 23">
            <a:extLst>
              <a:ext uri="{FF2B5EF4-FFF2-40B4-BE49-F238E27FC236}">
                <a16:creationId xmlns:a16="http://schemas.microsoft.com/office/drawing/2014/main" id="{B2833D78-6441-A23E-2353-4F84A84D5D7E}"/>
              </a:ext>
            </a:extLst>
          </p:cNvPr>
          <p:cNvSpPr txBox="1"/>
          <p:nvPr/>
        </p:nvSpPr>
        <p:spPr>
          <a:xfrm>
            <a:off x="5325045" y="4928224"/>
            <a:ext cx="2140033" cy="323165"/>
          </a:xfrm>
          <a:prstGeom prst="rect">
            <a:avLst/>
          </a:prstGeom>
          <a:noFill/>
        </p:spPr>
        <p:txBody>
          <a:bodyPr wrap="square">
            <a:spAutoFit/>
          </a:bodyPr>
          <a:lstStyle/>
          <a:p>
            <a:pPr algn="ctr"/>
            <a:r>
              <a:rPr lang="ja-JP" altLang="en-US" sz="1500" b="1">
                <a:solidFill>
                  <a:srgbClr val="AB951D"/>
                </a:solidFill>
                <a:latin typeface="Noto Sans JP SemiBold" panose="020B0200000000000000" pitchFamily="34" charset="-128"/>
                <a:ea typeface="Noto Sans JP SemiBold" panose="020B0200000000000000" pitchFamily="34" charset="-128"/>
              </a:rPr>
              <a:t>副菜、その他（適宜）</a:t>
            </a:r>
          </a:p>
        </p:txBody>
      </p:sp>
      <p:sp>
        <p:nvSpPr>
          <p:cNvPr id="25" name="テキスト ボックス 24">
            <a:extLst>
              <a:ext uri="{FF2B5EF4-FFF2-40B4-BE49-F238E27FC236}">
                <a16:creationId xmlns:a16="http://schemas.microsoft.com/office/drawing/2014/main" id="{3C0836ED-0FE6-3D31-CF69-A3BEB496DF86}"/>
              </a:ext>
            </a:extLst>
          </p:cNvPr>
          <p:cNvSpPr txBox="1"/>
          <p:nvPr/>
        </p:nvSpPr>
        <p:spPr>
          <a:xfrm>
            <a:off x="4839432" y="5300022"/>
            <a:ext cx="3537401" cy="789255"/>
          </a:xfrm>
          <a:prstGeom prst="rect">
            <a:avLst/>
          </a:prstGeom>
          <a:noFill/>
        </p:spPr>
        <p:txBody>
          <a:bodyPr wrap="square" lIns="0">
            <a:spAutoFit/>
          </a:bodyPr>
          <a:lstStyle/>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latin typeface="Noto Sans JP SemiBold" panose="020B0200000000000000" pitchFamily="34" charset="-128"/>
                <a:ea typeface="Noto Sans JP SemiBold" panose="020B0200000000000000" pitchFamily="34" charset="-128"/>
              </a:rPr>
              <a:t> 日持ちする野菜類（たまねぎ、じゃがいも等）</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latin typeface="Noto Sans JP SemiBold" panose="020B0200000000000000" pitchFamily="34" charset="-128"/>
                <a:ea typeface="Noto Sans JP SemiBold" panose="020B0200000000000000" pitchFamily="34" charset="-128"/>
              </a:rPr>
              <a:t> 調味料（砂糖、塩、しょうゆ、めんつゆ等）</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latin typeface="Noto Sans JP SemiBold" panose="020B0200000000000000" pitchFamily="34" charset="-128"/>
                <a:ea typeface="Noto Sans JP SemiBold" panose="020B0200000000000000" pitchFamily="34" charset="-128"/>
              </a:rPr>
              <a:t> 梅干し、のり、乾燥わかめ　など</a:t>
            </a:r>
          </a:p>
        </p:txBody>
      </p:sp>
      <p:cxnSp>
        <p:nvCxnSpPr>
          <p:cNvPr id="27" name="直線コネクタ 26">
            <a:extLst>
              <a:ext uri="{FF2B5EF4-FFF2-40B4-BE49-F238E27FC236}">
                <a16:creationId xmlns:a16="http://schemas.microsoft.com/office/drawing/2014/main" id="{A59F3262-199E-A3AE-262C-CE293CD44BF9}"/>
              </a:ext>
            </a:extLst>
          </p:cNvPr>
          <p:cNvCxnSpPr>
            <a:cxnSpLocks/>
          </p:cNvCxnSpPr>
          <p:nvPr/>
        </p:nvCxnSpPr>
        <p:spPr>
          <a:xfrm>
            <a:off x="945684" y="4811834"/>
            <a:ext cx="714075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B14D966-4D50-4424-4C1E-0EC9D17F14BE}"/>
              </a:ext>
            </a:extLst>
          </p:cNvPr>
          <p:cNvCxnSpPr>
            <a:cxnSpLocks/>
          </p:cNvCxnSpPr>
          <p:nvPr/>
        </p:nvCxnSpPr>
        <p:spPr>
          <a:xfrm>
            <a:off x="4516062" y="3541126"/>
            <a:ext cx="0" cy="2518711"/>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角丸四角形 29">
            <a:extLst>
              <a:ext uri="{FF2B5EF4-FFF2-40B4-BE49-F238E27FC236}">
                <a16:creationId xmlns:a16="http://schemas.microsoft.com/office/drawing/2014/main" id="{20E50981-07A4-3D33-9A2B-99F974CBFB64}"/>
              </a:ext>
            </a:extLst>
          </p:cNvPr>
          <p:cNvSpPr/>
          <p:nvPr/>
        </p:nvSpPr>
        <p:spPr>
          <a:xfrm>
            <a:off x="8821711" y="2840922"/>
            <a:ext cx="2736877" cy="269537"/>
          </a:xfrm>
          <a:prstGeom prst="roundRect">
            <a:avLst>
              <a:gd name="adj" fmla="val 50000"/>
            </a:avLst>
          </a:prstGeom>
          <a:solidFill>
            <a:srgbClr val="ED6D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ローリングストックのイメージ</a:t>
            </a:r>
          </a:p>
        </p:txBody>
      </p:sp>
      <p:sp>
        <p:nvSpPr>
          <p:cNvPr id="31" name="角丸四角形 30">
            <a:extLst>
              <a:ext uri="{FF2B5EF4-FFF2-40B4-BE49-F238E27FC236}">
                <a16:creationId xmlns:a16="http://schemas.microsoft.com/office/drawing/2014/main" id="{D4C6D9EF-85B4-2544-2316-B90B9CD00EA2}"/>
              </a:ext>
            </a:extLst>
          </p:cNvPr>
          <p:cNvSpPr/>
          <p:nvPr/>
        </p:nvSpPr>
        <p:spPr>
          <a:xfrm>
            <a:off x="10518937" y="3276600"/>
            <a:ext cx="887702" cy="201013"/>
          </a:xfrm>
          <a:prstGeom prst="roundRect">
            <a:avLst>
              <a:gd name="adj" fmla="val 50000"/>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Noto Sans JP SemiBold" panose="020B0200000000000000" pitchFamily="34" charset="-128"/>
                <a:ea typeface="Noto Sans JP SemiBold" panose="020B0200000000000000" pitchFamily="34" charset="-128"/>
              </a:rPr>
              <a:t>備える</a:t>
            </a:r>
          </a:p>
        </p:txBody>
      </p:sp>
      <p:sp>
        <p:nvSpPr>
          <p:cNvPr id="33" name="テキスト ボックス 32">
            <a:extLst>
              <a:ext uri="{FF2B5EF4-FFF2-40B4-BE49-F238E27FC236}">
                <a16:creationId xmlns:a16="http://schemas.microsoft.com/office/drawing/2014/main" id="{964C9503-2FC9-C55B-CA63-F1762837F013}"/>
              </a:ext>
            </a:extLst>
          </p:cNvPr>
          <p:cNvSpPr txBox="1"/>
          <p:nvPr/>
        </p:nvSpPr>
        <p:spPr>
          <a:xfrm>
            <a:off x="10545844" y="3498496"/>
            <a:ext cx="833889" cy="338554"/>
          </a:xfrm>
          <a:prstGeom prst="rect">
            <a:avLst/>
          </a:prstGeom>
          <a:noFill/>
        </p:spPr>
        <p:txBody>
          <a:bodyPr wrap="square" lIns="0" rIns="0">
            <a:spAutoFit/>
          </a:bodyPr>
          <a:lstStyle/>
          <a:p>
            <a:r>
              <a:rPr lang="ja-JP" altLang="en-US" sz="800">
                <a:latin typeface="Noto Sans JP Medium" panose="020B0200000000000000" pitchFamily="34" charset="-128"/>
                <a:ea typeface="Noto Sans JP Medium" panose="020B0200000000000000" pitchFamily="34" charset="-128"/>
              </a:rPr>
              <a:t>少し多めに食料を</a:t>
            </a:r>
          </a:p>
          <a:p>
            <a:r>
              <a:rPr lang="ja-JP" altLang="en-US" sz="800">
                <a:latin typeface="Noto Sans JP Medium" panose="020B0200000000000000" pitchFamily="34" charset="-128"/>
                <a:ea typeface="Noto Sans JP Medium" panose="020B0200000000000000" pitchFamily="34" charset="-128"/>
              </a:rPr>
              <a:t>買っておく</a:t>
            </a:r>
          </a:p>
        </p:txBody>
      </p:sp>
      <p:sp>
        <p:nvSpPr>
          <p:cNvPr id="34" name="角丸四角形 33">
            <a:extLst>
              <a:ext uri="{FF2B5EF4-FFF2-40B4-BE49-F238E27FC236}">
                <a16:creationId xmlns:a16="http://schemas.microsoft.com/office/drawing/2014/main" id="{D6E08FE6-76AA-A64E-64B7-E281EEA2635B}"/>
              </a:ext>
            </a:extLst>
          </p:cNvPr>
          <p:cNvSpPr/>
          <p:nvPr/>
        </p:nvSpPr>
        <p:spPr>
          <a:xfrm>
            <a:off x="8782036" y="5404073"/>
            <a:ext cx="887702" cy="201013"/>
          </a:xfrm>
          <a:prstGeom prst="roundRect">
            <a:avLst>
              <a:gd name="adj" fmla="val 50000"/>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Noto Sans JP SemiBold" panose="020B0200000000000000" pitchFamily="34" charset="-128"/>
                <a:ea typeface="Noto Sans JP SemiBold" panose="020B0200000000000000" pitchFamily="34" charset="-128"/>
              </a:rPr>
              <a:t>買い足す</a:t>
            </a:r>
          </a:p>
        </p:txBody>
      </p:sp>
      <p:sp>
        <p:nvSpPr>
          <p:cNvPr id="35" name="テキスト ボックス 34">
            <a:extLst>
              <a:ext uri="{FF2B5EF4-FFF2-40B4-BE49-F238E27FC236}">
                <a16:creationId xmlns:a16="http://schemas.microsoft.com/office/drawing/2014/main" id="{FFCEFD64-ADEB-EDB5-2C33-DB9974FC6038}"/>
              </a:ext>
            </a:extLst>
          </p:cNvPr>
          <p:cNvSpPr txBox="1"/>
          <p:nvPr/>
        </p:nvSpPr>
        <p:spPr>
          <a:xfrm>
            <a:off x="8808943" y="5625969"/>
            <a:ext cx="833889" cy="338554"/>
          </a:xfrm>
          <a:prstGeom prst="rect">
            <a:avLst/>
          </a:prstGeom>
          <a:noFill/>
        </p:spPr>
        <p:txBody>
          <a:bodyPr wrap="square" lIns="0" rIns="0">
            <a:spAutoFit/>
          </a:bodyPr>
          <a:lstStyle/>
          <a:p>
            <a:r>
              <a:rPr lang="ja-JP" altLang="en-US" sz="800">
                <a:latin typeface="Noto Sans JP Medium" panose="020B0200000000000000" pitchFamily="34" charset="-128"/>
                <a:ea typeface="Noto Sans JP Medium" panose="020B0200000000000000" pitchFamily="34" charset="-128"/>
              </a:rPr>
              <a:t>消費した分だけ</a:t>
            </a:r>
          </a:p>
          <a:p>
            <a:r>
              <a:rPr lang="ja-JP" altLang="en-US" sz="800">
                <a:latin typeface="Noto Sans JP Medium" panose="020B0200000000000000" pitchFamily="34" charset="-128"/>
                <a:ea typeface="Noto Sans JP Medium" panose="020B0200000000000000" pitchFamily="34" charset="-128"/>
              </a:rPr>
              <a:t>新しく購入する</a:t>
            </a:r>
          </a:p>
        </p:txBody>
      </p:sp>
      <p:sp>
        <p:nvSpPr>
          <p:cNvPr id="36" name="角丸四角形 35">
            <a:extLst>
              <a:ext uri="{FF2B5EF4-FFF2-40B4-BE49-F238E27FC236}">
                <a16:creationId xmlns:a16="http://schemas.microsoft.com/office/drawing/2014/main" id="{C0A9D201-AAD2-492D-F7E9-C2D696921069}"/>
              </a:ext>
            </a:extLst>
          </p:cNvPr>
          <p:cNvSpPr/>
          <p:nvPr/>
        </p:nvSpPr>
        <p:spPr>
          <a:xfrm>
            <a:off x="10495962" y="5675177"/>
            <a:ext cx="887702" cy="201013"/>
          </a:xfrm>
          <a:prstGeom prst="roundRect">
            <a:avLst>
              <a:gd name="adj" fmla="val 50000"/>
            </a:avLst>
          </a:prstGeom>
          <a:solidFill>
            <a:srgbClr val="FFE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Noto Sans JP SemiBold" panose="020B0200000000000000" pitchFamily="34" charset="-128"/>
                <a:ea typeface="Noto Sans JP SemiBold" panose="020B0200000000000000" pitchFamily="34" charset="-128"/>
              </a:rPr>
              <a:t>食べる</a:t>
            </a:r>
          </a:p>
        </p:txBody>
      </p:sp>
      <p:sp>
        <p:nvSpPr>
          <p:cNvPr id="37" name="テキスト ボックス 36">
            <a:extLst>
              <a:ext uri="{FF2B5EF4-FFF2-40B4-BE49-F238E27FC236}">
                <a16:creationId xmlns:a16="http://schemas.microsoft.com/office/drawing/2014/main" id="{B23D6613-0601-BDC9-AA39-564F717EFC35}"/>
              </a:ext>
            </a:extLst>
          </p:cNvPr>
          <p:cNvSpPr txBox="1"/>
          <p:nvPr/>
        </p:nvSpPr>
        <p:spPr>
          <a:xfrm>
            <a:off x="10522869" y="5897073"/>
            <a:ext cx="937953" cy="338554"/>
          </a:xfrm>
          <a:prstGeom prst="rect">
            <a:avLst/>
          </a:prstGeom>
          <a:noFill/>
        </p:spPr>
        <p:txBody>
          <a:bodyPr wrap="square" lIns="0" rIns="0">
            <a:spAutoFit/>
          </a:bodyPr>
          <a:lstStyle/>
          <a:p>
            <a:r>
              <a:rPr lang="ja-JP" altLang="en-US" sz="800">
                <a:latin typeface="Noto Sans JP Medium" panose="020B0200000000000000" pitchFamily="34" charset="-128"/>
                <a:ea typeface="Noto Sans JP Medium" panose="020B0200000000000000" pitchFamily="34" charset="-128"/>
              </a:rPr>
              <a:t>期限が近いものから</a:t>
            </a:r>
          </a:p>
          <a:p>
            <a:r>
              <a:rPr lang="ja-JP" altLang="en-US" sz="800">
                <a:latin typeface="Noto Sans JP Medium" panose="020B0200000000000000" pitchFamily="34" charset="-128"/>
                <a:ea typeface="Noto Sans JP Medium" panose="020B0200000000000000" pitchFamily="34" charset="-128"/>
              </a:rPr>
              <a:t>消費する</a:t>
            </a:r>
          </a:p>
        </p:txBody>
      </p:sp>
      <p:pic>
        <p:nvPicPr>
          <p:cNvPr id="38" name="図 37">
            <a:extLst>
              <a:ext uri="{FF2B5EF4-FFF2-40B4-BE49-F238E27FC236}">
                <a16:creationId xmlns:a16="http://schemas.microsoft.com/office/drawing/2014/main" id="{5C8E3E57-7637-9633-A753-CB0CDFB1FAF6}"/>
              </a:ext>
            </a:extLst>
          </p:cNvPr>
          <p:cNvPicPr>
            <a:picLocks noChangeAspect="1"/>
          </p:cNvPicPr>
          <p:nvPr/>
        </p:nvPicPr>
        <p:blipFill>
          <a:blip r:embed="rId5"/>
          <a:stretch>
            <a:fillRect/>
          </a:stretch>
        </p:blipFill>
        <p:spPr>
          <a:xfrm>
            <a:off x="8821691" y="3716436"/>
            <a:ext cx="2565400" cy="18288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F69E271D-E48B-018F-F2AF-3FCDAD23B356}"/>
              </a:ext>
            </a:extLst>
          </p:cNvPr>
          <p:cNvGrpSpPr/>
          <p:nvPr/>
        </p:nvGrpSpPr>
        <p:grpSpPr>
          <a:xfrm>
            <a:off x="-97262" y="-18652"/>
            <a:ext cx="12289262" cy="1397000"/>
            <a:chOff x="-97262" y="-18652"/>
            <a:chExt cx="12289262" cy="1397000"/>
          </a:xfrm>
        </p:grpSpPr>
        <p:pic>
          <p:nvPicPr>
            <p:cNvPr id="3" name="Google Shape;94;p2">
              <a:extLst>
                <a:ext uri="{FF2B5EF4-FFF2-40B4-BE49-F238E27FC236}">
                  <a16:creationId xmlns:a16="http://schemas.microsoft.com/office/drawing/2014/main" id="{2C081228-B699-75D3-FB82-318ACFE2B74D}"/>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4" name="グループ化 3">
              <a:extLst>
                <a:ext uri="{FF2B5EF4-FFF2-40B4-BE49-F238E27FC236}">
                  <a16:creationId xmlns:a16="http://schemas.microsoft.com/office/drawing/2014/main" id="{DE65064B-A53E-1DAC-4278-CB858AD45178}"/>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17D23C0B-81AB-39F4-62FE-3072DF57C98E}"/>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8A9F7832-46FD-5897-E9EA-8353BCDB8E8B}"/>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940969A4-5145-7525-63F1-0CC532CB0324}"/>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dirty="0">
                    <a:solidFill>
                      <a:schemeClr val="tx1"/>
                    </a:solidFill>
                    <a:latin typeface="Noto Sans JP SemiBold" panose="020B0200000000000000" pitchFamily="34" charset="-128"/>
                    <a:ea typeface="Noto Sans JP SemiBold" panose="020B0200000000000000" pitchFamily="34" charset="-128"/>
                  </a:rPr>
                  <a:t>非常持ち出し袋の準備を！</a:t>
                </a:r>
              </a:p>
            </p:txBody>
          </p:sp>
        </p:grpSp>
        <p:pic>
          <p:nvPicPr>
            <p:cNvPr id="5" name="図 4">
              <a:extLst>
                <a:ext uri="{FF2B5EF4-FFF2-40B4-BE49-F238E27FC236}">
                  <a16:creationId xmlns:a16="http://schemas.microsoft.com/office/drawing/2014/main" id="{73952B22-57AC-88C4-2F44-7CC8B742A1DF}"/>
                </a:ext>
              </a:extLst>
            </p:cNvPr>
            <p:cNvPicPr>
              <a:picLocks noChangeAspect="1"/>
            </p:cNvPicPr>
            <p:nvPr/>
          </p:nvPicPr>
          <p:blipFill>
            <a:blip r:embed="rId4"/>
            <a:stretch>
              <a:fillRect/>
            </a:stretch>
          </p:blipFill>
          <p:spPr>
            <a:xfrm>
              <a:off x="-97262" y="-18652"/>
              <a:ext cx="2000250" cy="1397000"/>
            </a:xfrm>
            <a:prstGeom prst="rect">
              <a:avLst/>
            </a:prstGeom>
          </p:spPr>
        </p:pic>
      </p:grpSp>
      <p:sp>
        <p:nvSpPr>
          <p:cNvPr id="9" name="Google Shape;99;p2">
            <a:extLst>
              <a:ext uri="{FF2B5EF4-FFF2-40B4-BE49-F238E27FC236}">
                <a16:creationId xmlns:a16="http://schemas.microsoft.com/office/drawing/2014/main" id="{BB0B91C0-B4AB-83D2-21A0-E9DFA29417C4}"/>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26</a:t>
            </a:r>
            <a:endParaRPr sz="1000" dirty="0">
              <a:latin typeface="Noto Sans JP Medium" panose="020B0200000000000000" pitchFamily="34" charset="-128"/>
              <a:ea typeface="Noto Sans JP Medium" panose="020B0200000000000000" pitchFamily="34" charset="-128"/>
            </a:endParaRPr>
          </a:p>
        </p:txBody>
      </p:sp>
      <p:sp>
        <p:nvSpPr>
          <p:cNvPr id="10" name="正方形/長方形 9">
            <a:extLst>
              <a:ext uri="{FF2B5EF4-FFF2-40B4-BE49-F238E27FC236}">
                <a16:creationId xmlns:a16="http://schemas.microsoft.com/office/drawing/2014/main" id="{B0228916-00AB-45F9-4460-E55A7BD0BCB5}"/>
              </a:ext>
            </a:extLst>
          </p:cNvPr>
          <p:cNvSpPr/>
          <p:nvPr/>
        </p:nvSpPr>
        <p:spPr>
          <a:xfrm>
            <a:off x="635000" y="1550277"/>
            <a:ext cx="6964872" cy="400443"/>
          </a:xfrm>
          <a:prstGeom prst="rect">
            <a:avLst/>
          </a:prstGeom>
          <a:solidFill>
            <a:srgbClr val="AB95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非常時の持出品を準備しよ</a:t>
            </a:r>
            <a:r>
              <a:rPr kumimoji="1" lang="ja-JP" altLang="en-US" sz="2000" b="1" spc="-300">
                <a:latin typeface="Noto Sans JP SemiBold" panose="020B0200000000000000" pitchFamily="34" charset="-128"/>
                <a:ea typeface="Noto Sans JP SemiBold" panose="020B0200000000000000" pitchFamily="34" charset="-128"/>
              </a:rPr>
              <a:t>う</a:t>
            </a:r>
            <a:r>
              <a:rPr kumimoji="1" lang="ja-JP" altLang="en-US" sz="2000" b="1">
                <a:latin typeface="Noto Sans JP SemiBold" panose="020B0200000000000000" pitchFamily="34" charset="-128"/>
                <a:ea typeface="Noto Sans JP SemiBold" panose="020B0200000000000000" pitchFamily="34" charset="-128"/>
              </a:rPr>
              <a:t>［チェックリスト］</a:t>
            </a:r>
          </a:p>
        </p:txBody>
      </p:sp>
      <p:sp>
        <p:nvSpPr>
          <p:cNvPr id="12" name="テキスト ボックス 11">
            <a:extLst>
              <a:ext uri="{FF2B5EF4-FFF2-40B4-BE49-F238E27FC236}">
                <a16:creationId xmlns:a16="http://schemas.microsoft.com/office/drawing/2014/main" id="{59A09F90-D5B2-ACD3-1F55-66CE2970442D}"/>
              </a:ext>
            </a:extLst>
          </p:cNvPr>
          <p:cNvSpPr txBox="1"/>
          <p:nvPr/>
        </p:nvSpPr>
        <p:spPr>
          <a:xfrm>
            <a:off x="635000" y="2168820"/>
            <a:ext cx="3124200" cy="731162"/>
          </a:xfrm>
          <a:prstGeom prst="rect">
            <a:avLst/>
          </a:prstGeom>
          <a:noFill/>
        </p:spPr>
        <p:txBody>
          <a:bodyPr wrap="square" lIns="0">
            <a:spAutoFit/>
          </a:bodyPr>
          <a:lstStyle/>
          <a:p>
            <a:pPr>
              <a:lnSpc>
                <a:spcPct val="130000"/>
              </a:lnSpc>
            </a:pPr>
            <a:r>
              <a:rPr lang="ja-JP" altLang="en-US" sz="1100" b="1">
                <a:latin typeface="Noto Sans JP SemiBold" panose="020B0200000000000000" pitchFamily="34" charset="-128"/>
                <a:ea typeface="Noto Sans JP SemiBold" panose="020B0200000000000000" pitchFamily="34" charset="-128"/>
              </a:rPr>
              <a:t>避難した際に避難生活に必要な物を</a:t>
            </a:r>
          </a:p>
          <a:p>
            <a:pPr>
              <a:lnSpc>
                <a:spcPct val="130000"/>
              </a:lnSpc>
            </a:pPr>
            <a:r>
              <a:rPr lang="ja-JP" altLang="en-US" sz="1100" b="1">
                <a:latin typeface="Noto Sans JP SemiBold" panose="020B0200000000000000" pitchFamily="34" charset="-128"/>
                <a:ea typeface="Noto Sans JP SemiBold" panose="020B0200000000000000" pitchFamily="34" charset="-128"/>
              </a:rPr>
              <a:t>あらかじめリュックサックに詰め、</a:t>
            </a:r>
          </a:p>
          <a:p>
            <a:pPr>
              <a:lnSpc>
                <a:spcPct val="130000"/>
              </a:lnSpc>
            </a:pPr>
            <a:r>
              <a:rPr lang="ja-JP" altLang="en-US" sz="1100" b="1">
                <a:latin typeface="Noto Sans JP SemiBold" panose="020B0200000000000000" pitchFamily="34" charset="-128"/>
                <a:ea typeface="Noto Sans JP SemiBold" panose="020B0200000000000000" pitchFamily="34" charset="-128"/>
              </a:rPr>
              <a:t>いつでも持ち出せるようにしておきましょう。</a:t>
            </a:r>
          </a:p>
        </p:txBody>
      </p:sp>
      <p:pic>
        <p:nvPicPr>
          <p:cNvPr id="13" name="図 12">
            <a:extLst>
              <a:ext uri="{FF2B5EF4-FFF2-40B4-BE49-F238E27FC236}">
                <a16:creationId xmlns:a16="http://schemas.microsoft.com/office/drawing/2014/main" id="{5B1B894F-4537-B6C8-E26B-534AB5AC14D7}"/>
              </a:ext>
            </a:extLst>
          </p:cNvPr>
          <p:cNvPicPr>
            <a:picLocks noChangeAspect="1"/>
          </p:cNvPicPr>
          <p:nvPr/>
        </p:nvPicPr>
        <p:blipFill>
          <a:blip r:embed="rId5"/>
          <a:stretch>
            <a:fillRect/>
          </a:stretch>
        </p:blipFill>
        <p:spPr>
          <a:xfrm>
            <a:off x="3453322" y="2229407"/>
            <a:ext cx="4146550" cy="1390650"/>
          </a:xfrm>
          <a:prstGeom prst="rect">
            <a:avLst/>
          </a:prstGeom>
        </p:spPr>
      </p:pic>
      <p:pic>
        <p:nvPicPr>
          <p:cNvPr id="14" name="図 13">
            <a:extLst>
              <a:ext uri="{FF2B5EF4-FFF2-40B4-BE49-F238E27FC236}">
                <a16:creationId xmlns:a16="http://schemas.microsoft.com/office/drawing/2014/main" id="{2A285C4B-7EC6-4309-2039-D5F9EF211C87}"/>
              </a:ext>
            </a:extLst>
          </p:cNvPr>
          <p:cNvPicPr>
            <a:picLocks noChangeAspect="1"/>
          </p:cNvPicPr>
          <p:nvPr/>
        </p:nvPicPr>
        <p:blipFill>
          <a:blip r:embed="rId6"/>
          <a:stretch>
            <a:fillRect/>
          </a:stretch>
        </p:blipFill>
        <p:spPr>
          <a:xfrm>
            <a:off x="8320879" y="5636763"/>
            <a:ext cx="787400" cy="311150"/>
          </a:xfrm>
          <a:prstGeom prst="rect">
            <a:avLst/>
          </a:prstGeom>
        </p:spPr>
      </p:pic>
      <p:pic>
        <p:nvPicPr>
          <p:cNvPr id="15" name="図 14">
            <a:extLst>
              <a:ext uri="{FF2B5EF4-FFF2-40B4-BE49-F238E27FC236}">
                <a16:creationId xmlns:a16="http://schemas.microsoft.com/office/drawing/2014/main" id="{CE07BF35-56BA-4A65-F396-2864C9935080}"/>
              </a:ext>
            </a:extLst>
          </p:cNvPr>
          <p:cNvPicPr>
            <a:picLocks noChangeAspect="1"/>
          </p:cNvPicPr>
          <p:nvPr/>
        </p:nvPicPr>
        <p:blipFill>
          <a:blip r:embed="rId7"/>
          <a:stretch>
            <a:fillRect/>
          </a:stretch>
        </p:blipFill>
        <p:spPr>
          <a:xfrm>
            <a:off x="8293655" y="3951521"/>
            <a:ext cx="850900" cy="946150"/>
          </a:xfrm>
          <a:prstGeom prst="rect">
            <a:avLst/>
          </a:prstGeom>
        </p:spPr>
      </p:pic>
      <p:pic>
        <p:nvPicPr>
          <p:cNvPr id="16" name="図 15">
            <a:extLst>
              <a:ext uri="{FF2B5EF4-FFF2-40B4-BE49-F238E27FC236}">
                <a16:creationId xmlns:a16="http://schemas.microsoft.com/office/drawing/2014/main" id="{793D940E-4B27-ECB0-7A06-0AA432EA8F52}"/>
              </a:ext>
            </a:extLst>
          </p:cNvPr>
          <p:cNvPicPr>
            <a:picLocks noChangeAspect="1"/>
          </p:cNvPicPr>
          <p:nvPr/>
        </p:nvPicPr>
        <p:blipFill>
          <a:blip r:embed="rId8"/>
          <a:stretch>
            <a:fillRect/>
          </a:stretch>
        </p:blipFill>
        <p:spPr>
          <a:xfrm>
            <a:off x="9700804" y="4135728"/>
            <a:ext cx="654050" cy="698500"/>
          </a:xfrm>
          <a:prstGeom prst="rect">
            <a:avLst/>
          </a:prstGeom>
        </p:spPr>
      </p:pic>
      <p:pic>
        <p:nvPicPr>
          <p:cNvPr id="18" name="図 17">
            <a:extLst>
              <a:ext uri="{FF2B5EF4-FFF2-40B4-BE49-F238E27FC236}">
                <a16:creationId xmlns:a16="http://schemas.microsoft.com/office/drawing/2014/main" id="{4AC1D2BF-C969-9A7C-DC09-ED401B76F366}"/>
              </a:ext>
            </a:extLst>
          </p:cNvPr>
          <p:cNvPicPr>
            <a:picLocks noChangeAspect="1"/>
          </p:cNvPicPr>
          <p:nvPr/>
        </p:nvPicPr>
        <p:blipFill>
          <a:blip r:embed="rId9"/>
          <a:stretch>
            <a:fillRect/>
          </a:stretch>
        </p:blipFill>
        <p:spPr>
          <a:xfrm>
            <a:off x="8188325" y="2895542"/>
            <a:ext cx="1054100" cy="647700"/>
          </a:xfrm>
          <a:prstGeom prst="rect">
            <a:avLst/>
          </a:prstGeom>
        </p:spPr>
      </p:pic>
      <p:pic>
        <p:nvPicPr>
          <p:cNvPr id="19" name="図 18">
            <a:extLst>
              <a:ext uri="{FF2B5EF4-FFF2-40B4-BE49-F238E27FC236}">
                <a16:creationId xmlns:a16="http://schemas.microsoft.com/office/drawing/2014/main" id="{C73D3A09-310E-6985-CA66-3A262890A91C}"/>
              </a:ext>
            </a:extLst>
          </p:cNvPr>
          <p:cNvPicPr>
            <a:picLocks noChangeAspect="1"/>
          </p:cNvPicPr>
          <p:nvPr/>
        </p:nvPicPr>
        <p:blipFill>
          <a:blip r:embed="rId10"/>
          <a:stretch>
            <a:fillRect/>
          </a:stretch>
        </p:blipFill>
        <p:spPr>
          <a:xfrm>
            <a:off x="9788525" y="2895542"/>
            <a:ext cx="387350" cy="660400"/>
          </a:xfrm>
          <a:prstGeom prst="rect">
            <a:avLst/>
          </a:prstGeom>
        </p:spPr>
      </p:pic>
      <p:pic>
        <p:nvPicPr>
          <p:cNvPr id="20" name="図 19">
            <a:extLst>
              <a:ext uri="{FF2B5EF4-FFF2-40B4-BE49-F238E27FC236}">
                <a16:creationId xmlns:a16="http://schemas.microsoft.com/office/drawing/2014/main" id="{780EB6D7-4E0E-D938-08C2-A51614BDB030}"/>
              </a:ext>
            </a:extLst>
          </p:cNvPr>
          <p:cNvPicPr>
            <a:picLocks noChangeAspect="1"/>
          </p:cNvPicPr>
          <p:nvPr/>
        </p:nvPicPr>
        <p:blipFill>
          <a:blip r:embed="rId11"/>
          <a:stretch>
            <a:fillRect/>
          </a:stretch>
        </p:blipFill>
        <p:spPr>
          <a:xfrm>
            <a:off x="10833100" y="2904168"/>
            <a:ext cx="482600" cy="673100"/>
          </a:xfrm>
          <a:prstGeom prst="rect">
            <a:avLst/>
          </a:prstGeom>
        </p:spPr>
      </p:pic>
      <p:pic>
        <p:nvPicPr>
          <p:cNvPr id="21" name="図 20">
            <a:extLst>
              <a:ext uri="{FF2B5EF4-FFF2-40B4-BE49-F238E27FC236}">
                <a16:creationId xmlns:a16="http://schemas.microsoft.com/office/drawing/2014/main" id="{316C64F2-687F-CEAC-6F4E-F62AAFB391C4}"/>
              </a:ext>
            </a:extLst>
          </p:cNvPr>
          <p:cNvPicPr>
            <a:picLocks noChangeAspect="1"/>
          </p:cNvPicPr>
          <p:nvPr/>
        </p:nvPicPr>
        <p:blipFill>
          <a:blip r:embed="rId12"/>
          <a:stretch>
            <a:fillRect/>
          </a:stretch>
        </p:blipFill>
        <p:spPr>
          <a:xfrm>
            <a:off x="10614065" y="4152980"/>
            <a:ext cx="736600" cy="717550"/>
          </a:xfrm>
          <a:prstGeom prst="rect">
            <a:avLst/>
          </a:prstGeom>
        </p:spPr>
      </p:pic>
      <p:grpSp>
        <p:nvGrpSpPr>
          <p:cNvPr id="25" name="グループ化 24">
            <a:extLst>
              <a:ext uri="{FF2B5EF4-FFF2-40B4-BE49-F238E27FC236}">
                <a16:creationId xmlns:a16="http://schemas.microsoft.com/office/drawing/2014/main" id="{5FCB4081-633E-9A39-07EB-F14E3C343CD3}"/>
              </a:ext>
            </a:extLst>
          </p:cNvPr>
          <p:cNvGrpSpPr/>
          <p:nvPr/>
        </p:nvGrpSpPr>
        <p:grpSpPr>
          <a:xfrm>
            <a:off x="1207699" y="3115856"/>
            <a:ext cx="2169496" cy="504201"/>
            <a:chOff x="1207699" y="3115856"/>
            <a:chExt cx="2169496" cy="504201"/>
          </a:xfrm>
        </p:grpSpPr>
        <p:sp>
          <p:nvSpPr>
            <p:cNvPr id="22" name="角丸四角形 21">
              <a:extLst>
                <a:ext uri="{FF2B5EF4-FFF2-40B4-BE49-F238E27FC236}">
                  <a16:creationId xmlns:a16="http://schemas.microsoft.com/office/drawing/2014/main" id="{5542A829-C400-63CF-53D3-C9A6E1767B5A}"/>
                </a:ext>
              </a:extLst>
            </p:cNvPr>
            <p:cNvSpPr/>
            <p:nvPr/>
          </p:nvSpPr>
          <p:spPr>
            <a:xfrm>
              <a:off x="1207699" y="3115856"/>
              <a:ext cx="2044460" cy="504201"/>
            </a:xfrm>
            <a:prstGeom prst="roundRect">
              <a:avLst>
                <a:gd name="adj" fmla="val 50000"/>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solidFill>
                    <a:schemeClr val="tx1"/>
                  </a:solidFill>
                  <a:latin typeface="Noto Sans JP Medium" panose="020B0200000000000000" pitchFamily="34" charset="-128"/>
                  <a:ea typeface="Noto Sans JP Medium" panose="020B0200000000000000" pitchFamily="34" charset="-128"/>
                </a:rPr>
                <a:t>避難の際に両手が使える</a:t>
              </a:r>
            </a:p>
            <a:p>
              <a:pPr algn="ctr"/>
              <a:r>
                <a:rPr kumimoji="1" lang="ja-JP" altLang="en-US" sz="1100">
                  <a:solidFill>
                    <a:schemeClr val="tx1"/>
                  </a:solidFill>
                  <a:latin typeface="Noto Sans JP Medium" panose="020B0200000000000000" pitchFamily="34" charset="-128"/>
                  <a:ea typeface="Noto Sans JP Medium" panose="020B0200000000000000" pitchFamily="34" charset="-128"/>
                </a:rPr>
                <a:t>リュックサックがベスト！</a:t>
              </a:r>
            </a:p>
          </p:txBody>
        </p:sp>
        <p:sp>
          <p:nvSpPr>
            <p:cNvPr id="24" name="直角三角形 23">
              <a:extLst>
                <a:ext uri="{FF2B5EF4-FFF2-40B4-BE49-F238E27FC236}">
                  <a16:creationId xmlns:a16="http://schemas.microsoft.com/office/drawing/2014/main" id="{4EA6E5AC-9755-4F0D-493C-9D753A6BAB59}"/>
                </a:ext>
              </a:extLst>
            </p:cNvPr>
            <p:cNvSpPr/>
            <p:nvPr/>
          </p:nvSpPr>
          <p:spPr>
            <a:xfrm rot="5124687">
              <a:off x="3184310" y="3234536"/>
              <a:ext cx="168292" cy="217479"/>
            </a:xfrm>
            <a:prstGeom prst="rtTriangle">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a:extLst>
              <a:ext uri="{FF2B5EF4-FFF2-40B4-BE49-F238E27FC236}">
                <a16:creationId xmlns:a16="http://schemas.microsoft.com/office/drawing/2014/main" id="{9A7E77FD-7D98-A53A-34F9-0C0487DDA127}"/>
              </a:ext>
            </a:extLst>
          </p:cNvPr>
          <p:cNvSpPr txBox="1"/>
          <p:nvPr/>
        </p:nvSpPr>
        <p:spPr>
          <a:xfrm>
            <a:off x="635000" y="3831968"/>
            <a:ext cx="1616276" cy="1611403"/>
          </a:xfrm>
          <a:prstGeom prst="rect">
            <a:avLst/>
          </a:prstGeom>
          <a:noFill/>
        </p:spPr>
        <p:txBody>
          <a:bodyPr wrap="square" lIns="0">
            <a:spAutoFit/>
          </a:bodyPr>
          <a:lstStyle/>
          <a:p>
            <a:pPr>
              <a:lnSpc>
                <a:spcPct val="130000"/>
              </a:lnSpc>
            </a:pPr>
            <a:r>
              <a:rPr lang="ja-JP" altLang="en-US" sz="1100">
                <a:latin typeface="Noto Sans JP Medium" panose="020B0200000000000000" pitchFamily="34" charset="-128"/>
                <a:ea typeface="Noto Sans JP Medium" panose="020B0200000000000000" pitchFamily="34" charset="-128"/>
              </a:rPr>
              <a:t>□ 現金</a:t>
            </a:r>
          </a:p>
          <a:p>
            <a:pPr>
              <a:lnSpc>
                <a:spcPct val="130000"/>
              </a:lnSpc>
            </a:pPr>
            <a:r>
              <a:rPr lang="ja-JP" altLang="en-US" sz="1100">
                <a:latin typeface="Noto Sans JP Medium" panose="020B0200000000000000" pitchFamily="34" charset="-128"/>
                <a:ea typeface="Noto Sans JP Medium" panose="020B0200000000000000" pitchFamily="34" charset="-128"/>
              </a:rPr>
              <a:t>□ 健康保険証のコピー</a:t>
            </a:r>
          </a:p>
          <a:p>
            <a:pPr>
              <a:lnSpc>
                <a:spcPct val="130000"/>
              </a:lnSpc>
            </a:pPr>
            <a:r>
              <a:rPr lang="ja-JP" altLang="en-US" sz="1100">
                <a:latin typeface="Noto Sans JP Medium" panose="020B0200000000000000" pitchFamily="34" charset="-128"/>
                <a:ea typeface="Noto Sans JP Medium" panose="020B0200000000000000" pitchFamily="34" charset="-128"/>
              </a:rPr>
              <a:t>□ 通帳のコピー</a:t>
            </a:r>
          </a:p>
          <a:p>
            <a:pPr>
              <a:lnSpc>
                <a:spcPct val="130000"/>
              </a:lnSpc>
            </a:pPr>
            <a:r>
              <a:rPr lang="ja-JP" altLang="en-US" sz="1100">
                <a:latin typeface="Noto Sans JP Medium" panose="020B0200000000000000" pitchFamily="34" charset="-128"/>
                <a:ea typeface="Noto Sans JP Medium" panose="020B0200000000000000" pitchFamily="34" charset="-128"/>
              </a:rPr>
              <a:t>□ 運転免許証のコピー</a:t>
            </a:r>
          </a:p>
          <a:p>
            <a:pPr>
              <a:lnSpc>
                <a:spcPct val="130000"/>
              </a:lnSpc>
            </a:pPr>
            <a:r>
              <a:rPr lang="ja-JP" altLang="en-US" sz="1100">
                <a:latin typeface="Noto Sans JP Medium" panose="020B0200000000000000" pitchFamily="34" charset="-128"/>
                <a:ea typeface="Noto Sans JP Medium" panose="020B0200000000000000" pitchFamily="34" charset="-128"/>
              </a:rPr>
              <a:t>□ 懐中電灯</a:t>
            </a:r>
          </a:p>
          <a:p>
            <a:pPr>
              <a:lnSpc>
                <a:spcPct val="130000"/>
              </a:lnSpc>
            </a:pPr>
            <a:r>
              <a:rPr lang="ja-JP" altLang="en-US" sz="1100">
                <a:latin typeface="Noto Sans JP Medium" panose="020B0200000000000000" pitchFamily="34" charset="-128"/>
                <a:ea typeface="Noto Sans JP Medium" panose="020B0200000000000000" pitchFamily="34" charset="-128"/>
              </a:rPr>
              <a:t>□ 携帯ラジオ</a:t>
            </a:r>
          </a:p>
          <a:p>
            <a:pPr>
              <a:lnSpc>
                <a:spcPct val="130000"/>
              </a:lnSpc>
            </a:pPr>
            <a:r>
              <a:rPr lang="ja-JP" altLang="en-US" sz="1100">
                <a:latin typeface="Noto Sans JP Medium" panose="020B0200000000000000" pitchFamily="34" charset="-128"/>
                <a:ea typeface="Noto Sans JP Medium" panose="020B0200000000000000" pitchFamily="34" charset="-128"/>
              </a:rPr>
              <a:t>□ 乾電池</a:t>
            </a:r>
          </a:p>
        </p:txBody>
      </p:sp>
      <p:sp>
        <p:nvSpPr>
          <p:cNvPr id="28" name="テキスト ボックス 27">
            <a:extLst>
              <a:ext uri="{FF2B5EF4-FFF2-40B4-BE49-F238E27FC236}">
                <a16:creationId xmlns:a16="http://schemas.microsoft.com/office/drawing/2014/main" id="{6038DBF2-4210-7424-4F3B-FA305B0085C4}"/>
              </a:ext>
            </a:extLst>
          </p:cNvPr>
          <p:cNvSpPr txBox="1"/>
          <p:nvPr/>
        </p:nvSpPr>
        <p:spPr>
          <a:xfrm>
            <a:off x="2556397" y="3831968"/>
            <a:ext cx="1616276" cy="1831463"/>
          </a:xfrm>
          <a:prstGeom prst="rect">
            <a:avLst/>
          </a:prstGeom>
          <a:noFill/>
        </p:spPr>
        <p:txBody>
          <a:bodyPr wrap="square" lIns="0">
            <a:spAutoFit/>
          </a:bodyPr>
          <a:lstStyle/>
          <a:p>
            <a:pPr>
              <a:lnSpc>
                <a:spcPct val="130000"/>
              </a:lnSpc>
            </a:pPr>
            <a:r>
              <a:rPr lang="ja-JP" altLang="en-US" sz="1100">
                <a:latin typeface="Noto Sans JP Medium" panose="020B0200000000000000" pitchFamily="34" charset="-128"/>
                <a:ea typeface="Noto Sans JP Medium" panose="020B0200000000000000" pitchFamily="34" charset="-128"/>
              </a:rPr>
              <a:t>□ マッチ、ライター</a:t>
            </a:r>
          </a:p>
          <a:p>
            <a:pPr>
              <a:lnSpc>
                <a:spcPct val="130000"/>
              </a:lnSpc>
            </a:pPr>
            <a:r>
              <a:rPr lang="ja-JP" altLang="en-US" sz="1100">
                <a:latin typeface="Noto Sans JP Medium" panose="020B0200000000000000" pitchFamily="34" charset="-128"/>
                <a:ea typeface="Noto Sans JP Medium" panose="020B0200000000000000" pitchFamily="34" charset="-128"/>
              </a:rPr>
              <a:t>□ 飲料水</a:t>
            </a:r>
          </a:p>
          <a:p>
            <a:pPr>
              <a:lnSpc>
                <a:spcPct val="130000"/>
              </a:lnSpc>
            </a:pPr>
            <a:r>
              <a:rPr lang="ja-JP" altLang="en-US" sz="1100">
                <a:latin typeface="Noto Sans JP Medium" panose="020B0200000000000000" pitchFamily="34" charset="-128"/>
                <a:ea typeface="Noto Sans JP Medium" panose="020B0200000000000000" pitchFamily="34" charset="-128"/>
              </a:rPr>
              <a:t>□ 非常食</a:t>
            </a:r>
          </a:p>
          <a:p>
            <a:pPr>
              <a:lnSpc>
                <a:spcPct val="130000"/>
              </a:lnSpc>
            </a:pPr>
            <a:r>
              <a:rPr lang="ja-JP" altLang="en-US" sz="1100">
                <a:latin typeface="Noto Sans JP Medium" panose="020B0200000000000000" pitchFamily="34" charset="-128"/>
                <a:ea typeface="Noto Sans JP Medium" panose="020B0200000000000000" pitchFamily="34" charset="-128"/>
              </a:rPr>
              <a:t>□ お薬手帳</a:t>
            </a:r>
          </a:p>
          <a:p>
            <a:pPr>
              <a:lnSpc>
                <a:spcPct val="130000"/>
              </a:lnSpc>
            </a:pPr>
            <a:r>
              <a:rPr lang="ja-JP" altLang="en-US" sz="1100">
                <a:latin typeface="Noto Sans JP Medium" panose="020B0200000000000000" pitchFamily="34" charset="-128"/>
                <a:ea typeface="Noto Sans JP Medium" panose="020B0200000000000000" pitchFamily="34" charset="-128"/>
              </a:rPr>
              <a:t>□ 救急薬品、</a:t>
            </a:r>
          </a:p>
          <a:p>
            <a:pPr>
              <a:lnSpc>
                <a:spcPct val="130000"/>
              </a:lnSpc>
            </a:pPr>
            <a:r>
              <a:rPr lang="ja-JP" altLang="en-US" sz="1100">
                <a:latin typeface="Noto Sans JP Medium" panose="020B0200000000000000" pitchFamily="34" charset="-128"/>
                <a:ea typeface="Noto Sans JP Medium" panose="020B0200000000000000" pitchFamily="34" charset="-128"/>
              </a:rPr>
              <a:t>　 常用している薬</a:t>
            </a:r>
          </a:p>
          <a:p>
            <a:pPr>
              <a:lnSpc>
                <a:spcPct val="130000"/>
              </a:lnSpc>
            </a:pPr>
            <a:r>
              <a:rPr lang="ja-JP" altLang="en-US" sz="1100">
                <a:latin typeface="Noto Sans JP Medium" panose="020B0200000000000000" pitchFamily="34" charset="-128"/>
                <a:ea typeface="Noto Sans JP Medium" panose="020B0200000000000000" pitchFamily="34" charset="-128"/>
              </a:rPr>
              <a:t>□ 着替え</a:t>
            </a:r>
          </a:p>
          <a:p>
            <a:pPr>
              <a:lnSpc>
                <a:spcPct val="130000"/>
              </a:lnSpc>
            </a:pPr>
            <a:r>
              <a:rPr lang="ja-JP" altLang="en-US" sz="1100">
                <a:latin typeface="Noto Sans JP Medium" panose="020B0200000000000000" pitchFamily="34" charset="-128"/>
                <a:ea typeface="Noto Sans JP Medium" panose="020B0200000000000000" pitchFamily="34" charset="-128"/>
              </a:rPr>
              <a:t>□ 靴、スリッパ</a:t>
            </a:r>
          </a:p>
        </p:txBody>
      </p:sp>
      <p:sp>
        <p:nvSpPr>
          <p:cNvPr id="29" name="テキスト ボックス 28">
            <a:extLst>
              <a:ext uri="{FF2B5EF4-FFF2-40B4-BE49-F238E27FC236}">
                <a16:creationId xmlns:a16="http://schemas.microsoft.com/office/drawing/2014/main" id="{3A987E9D-687E-75EC-09DB-107E0E1AD0CE}"/>
              </a:ext>
            </a:extLst>
          </p:cNvPr>
          <p:cNvSpPr txBox="1"/>
          <p:nvPr/>
        </p:nvSpPr>
        <p:spPr>
          <a:xfrm>
            <a:off x="4171066" y="3831968"/>
            <a:ext cx="1702512" cy="1831463"/>
          </a:xfrm>
          <a:prstGeom prst="rect">
            <a:avLst/>
          </a:prstGeom>
          <a:noFill/>
        </p:spPr>
        <p:txBody>
          <a:bodyPr wrap="square" lIns="0">
            <a:spAutoFit/>
          </a:bodyPr>
          <a:lstStyle/>
          <a:p>
            <a:pPr>
              <a:lnSpc>
                <a:spcPct val="130000"/>
              </a:lnSpc>
            </a:pPr>
            <a:r>
              <a:rPr lang="ja-JP" altLang="en-US" sz="1100">
                <a:latin typeface="Noto Sans JP Medium" panose="020B0200000000000000" pitchFamily="34" charset="-128"/>
                <a:ea typeface="Noto Sans JP Medium" panose="020B0200000000000000" pitchFamily="34" charset="-128"/>
              </a:rPr>
              <a:t>□ レインコート、防寒具</a:t>
            </a:r>
          </a:p>
          <a:p>
            <a:pPr>
              <a:lnSpc>
                <a:spcPct val="130000"/>
              </a:lnSpc>
            </a:pPr>
            <a:r>
              <a:rPr lang="ja-JP" altLang="en-US" sz="1100">
                <a:latin typeface="Noto Sans JP Medium" panose="020B0200000000000000" pitchFamily="34" charset="-128"/>
                <a:ea typeface="Noto Sans JP Medium" panose="020B0200000000000000" pitchFamily="34" charset="-128"/>
              </a:rPr>
              <a:t>□ アルミ蒸着シート</a:t>
            </a:r>
          </a:p>
          <a:p>
            <a:pPr>
              <a:lnSpc>
                <a:spcPct val="130000"/>
              </a:lnSpc>
            </a:pPr>
            <a:r>
              <a:rPr lang="ja-JP" altLang="en-US" sz="1100">
                <a:latin typeface="Noto Sans JP Medium" panose="020B0200000000000000" pitchFamily="34" charset="-128"/>
                <a:ea typeface="Noto Sans JP Medium" panose="020B0200000000000000" pitchFamily="34" charset="-128"/>
              </a:rPr>
              <a:t>□ 使い捨てカイロ</a:t>
            </a:r>
          </a:p>
          <a:p>
            <a:pPr>
              <a:lnSpc>
                <a:spcPct val="130000"/>
              </a:lnSpc>
            </a:pPr>
            <a:r>
              <a:rPr lang="ja-JP" altLang="en-US" sz="1100">
                <a:latin typeface="Noto Sans JP Medium" panose="020B0200000000000000" pitchFamily="34" charset="-128"/>
                <a:ea typeface="Noto Sans JP Medium" panose="020B0200000000000000" pitchFamily="34" charset="-128"/>
              </a:rPr>
              <a:t>□ トイレットペーパー</a:t>
            </a:r>
          </a:p>
          <a:p>
            <a:pPr>
              <a:lnSpc>
                <a:spcPct val="130000"/>
              </a:lnSpc>
            </a:pPr>
            <a:r>
              <a:rPr lang="ja-JP" altLang="en-US" sz="1100">
                <a:latin typeface="Noto Sans JP Medium" panose="020B0200000000000000" pitchFamily="34" charset="-128"/>
                <a:ea typeface="Noto Sans JP Medium" panose="020B0200000000000000" pitchFamily="34" charset="-128"/>
              </a:rPr>
              <a:t>□ ティッシュペーパー</a:t>
            </a:r>
          </a:p>
          <a:p>
            <a:pPr>
              <a:lnSpc>
                <a:spcPct val="130000"/>
              </a:lnSpc>
            </a:pPr>
            <a:r>
              <a:rPr lang="ja-JP" altLang="en-US" sz="1100">
                <a:latin typeface="Noto Sans JP Medium" panose="020B0200000000000000" pitchFamily="34" charset="-128"/>
                <a:ea typeface="Noto Sans JP Medium" panose="020B0200000000000000" pitchFamily="34" charset="-128"/>
              </a:rPr>
              <a:t>□ 生理用品</a:t>
            </a:r>
          </a:p>
          <a:p>
            <a:pPr>
              <a:lnSpc>
                <a:spcPct val="130000"/>
              </a:lnSpc>
            </a:pPr>
            <a:r>
              <a:rPr lang="ja-JP" altLang="en-US" sz="1100">
                <a:latin typeface="Noto Sans JP Medium" panose="020B0200000000000000" pitchFamily="34" charset="-128"/>
                <a:ea typeface="Noto Sans JP Medium" panose="020B0200000000000000" pitchFamily="34" charset="-128"/>
              </a:rPr>
              <a:t>□ 紙おむつ、</a:t>
            </a:r>
          </a:p>
          <a:p>
            <a:pPr>
              <a:lnSpc>
                <a:spcPct val="130000"/>
              </a:lnSpc>
            </a:pPr>
            <a:r>
              <a:rPr lang="ja-JP" altLang="en-US" sz="1100">
                <a:latin typeface="Noto Sans JP Medium" panose="020B0200000000000000" pitchFamily="34" charset="-128"/>
                <a:ea typeface="Noto Sans JP Medium" panose="020B0200000000000000" pitchFamily="34" charset="-128"/>
              </a:rPr>
              <a:t>　 粉ミルク、哺乳瓶</a:t>
            </a:r>
          </a:p>
        </p:txBody>
      </p:sp>
      <p:sp>
        <p:nvSpPr>
          <p:cNvPr id="30" name="テキスト ボックス 29">
            <a:extLst>
              <a:ext uri="{FF2B5EF4-FFF2-40B4-BE49-F238E27FC236}">
                <a16:creationId xmlns:a16="http://schemas.microsoft.com/office/drawing/2014/main" id="{C21FB927-618C-B6CD-BC75-831E6EF00BC1}"/>
              </a:ext>
            </a:extLst>
          </p:cNvPr>
          <p:cNvSpPr txBox="1"/>
          <p:nvPr/>
        </p:nvSpPr>
        <p:spPr>
          <a:xfrm>
            <a:off x="6069314" y="3831968"/>
            <a:ext cx="1616276" cy="1831463"/>
          </a:xfrm>
          <a:prstGeom prst="rect">
            <a:avLst/>
          </a:prstGeom>
          <a:noFill/>
        </p:spPr>
        <p:txBody>
          <a:bodyPr wrap="square" lIns="0">
            <a:spAutoFit/>
          </a:bodyPr>
          <a:lstStyle/>
          <a:p>
            <a:pPr>
              <a:lnSpc>
                <a:spcPct val="130000"/>
              </a:lnSpc>
            </a:pPr>
            <a:r>
              <a:rPr lang="ja-JP" altLang="en-US" sz="1100">
                <a:latin typeface="Noto Sans JP Medium" panose="020B0200000000000000" pitchFamily="34" charset="-128"/>
                <a:ea typeface="Noto Sans JP Medium" panose="020B0200000000000000" pitchFamily="34" charset="-128"/>
              </a:rPr>
              <a:t>□ 洗面用具</a:t>
            </a:r>
          </a:p>
          <a:p>
            <a:pPr>
              <a:lnSpc>
                <a:spcPct val="130000"/>
              </a:lnSpc>
            </a:pPr>
            <a:r>
              <a:rPr lang="ja-JP" altLang="en-US" sz="1100">
                <a:latin typeface="Noto Sans JP Medium" panose="020B0200000000000000" pitchFamily="34" charset="-128"/>
                <a:ea typeface="Noto Sans JP Medium" panose="020B0200000000000000" pitchFamily="34" charset="-128"/>
              </a:rPr>
              <a:t>□ タオル、風呂敷</a:t>
            </a:r>
          </a:p>
          <a:p>
            <a:pPr>
              <a:lnSpc>
                <a:spcPct val="130000"/>
              </a:lnSpc>
            </a:pPr>
            <a:r>
              <a:rPr lang="ja-JP" altLang="en-US" sz="1100">
                <a:latin typeface="Noto Sans JP Medium" panose="020B0200000000000000" pitchFamily="34" charset="-128"/>
                <a:ea typeface="Noto Sans JP Medium" panose="020B0200000000000000" pitchFamily="34" charset="-128"/>
              </a:rPr>
              <a:t>□ メモ用紙、筆記用具</a:t>
            </a:r>
          </a:p>
          <a:p>
            <a:pPr>
              <a:lnSpc>
                <a:spcPct val="130000"/>
              </a:lnSpc>
            </a:pPr>
            <a:r>
              <a:rPr lang="ja-JP" altLang="en-US" sz="1100">
                <a:latin typeface="Noto Sans JP Medium" panose="020B0200000000000000" pitchFamily="34" charset="-128"/>
                <a:ea typeface="Noto Sans JP Medium" panose="020B0200000000000000" pitchFamily="34" charset="-128"/>
              </a:rPr>
              <a:t>□ 軍手</a:t>
            </a:r>
          </a:p>
          <a:p>
            <a:pPr>
              <a:lnSpc>
                <a:spcPct val="130000"/>
              </a:lnSpc>
            </a:pPr>
            <a:r>
              <a:rPr lang="ja-JP" altLang="en-US" sz="1100">
                <a:latin typeface="Noto Sans JP Medium" panose="020B0200000000000000" pitchFamily="34" charset="-128"/>
                <a:ea typeface="Noto Sans JP Medium" panose="020B0200000000000000" pitchFamily="34" charset="-128"/>
              </a:rPr>
              <a:t>□ 缶切り、栓抜き、はさみ</a:t>
            </a:r>
          </a:p>
          <a:p>
            <a:pPr>
              <a:lnSpc>
                <a:spcPct val="130000"/>
              </a:lnSpc>
            </a:pPr>
            <a:r>
              <a:rPr lang="ja-JP" altLang="en-US" sz="1100">
                <a:latin typeface="Noto Sans JP Medium" panose="020B0200000000000000" pitchFamily="34" charset="-128"/>
                <a:ea typeface="Noto Sans JP Medium" panose="020B0200000000000000" pitchFamily="34" charset="-128"/>
              </a:rPr>
              <a:t>□ 携帯電話用の</a:t>
            </a:r>
          </a:p>
          <a:p>
            <a:pPr>
              <a:lnSpc>
                <a:spcPct val="130000"/>
              </a:lnSpc>
            </a:pPr>
            <a:r>
              <a:rPr lang="ja-JP" altLang="en-US" sz="1100">
                <a:latin typeface="Noto Sans JP Medium" panose="020B0200000000000000" pitchFamily="34" charset="-128"/>
                <a:ea typeface="Noto Sans JP Medium" panose="020B0200000000000000" pitchFamily="34" charset="-128"/>
              </a:rPr>
              <a:t>　 充電器</a:t>
            </a:r>
          </a:p>
        </p:txBody>
      </p:sp>
      <p:sp>
        <p:nvSpPr>
          <p:cNvPr id="32" name="テキスト ボックス 31">
            <a:extLst>
              <a:ext uri="{FF2B5EF4-FFF2-40B4-BE49-F238E27FC236}">
                <a16:creationId xmlns:a16="http://schemas.microsoft.com/office/drawing/2014/main" id="{E5AA717A-2A4B-7430-81A0-521E3B1DF1D6}"/>
              </a:ext>
            </a:extLst>
          </p:cNvPr>
          <p:cNvSpPr txBox="1"/>
          <p:nvPr/>
        </p:nvSpPr>
        <p:spPr>
          <a:xfrm>
            <a:off x="635000" y="5822159"/>
            <a:ext cx="6181724" cy="473015"/>
          </a:xfrm>
          <a:prstGeom prst="rect">
            <a:avLst/>
          </a:prstGeom>
          <a:noFill/>
        </p:spPr>
        <p:txBody>
          <a:bodyPr wrap="square" lIns="0">
            <a:spAutoFit/>
          </a:bodyPr>
          <a:lstStyle/>
          <a:p>
            <a:pPr>
              <a:lnSpc>
                <a:spcPct val="130000"/>
              </a:lnSpc>
            </a:pPr>
            <a:r>
              <a:rPr lang="ja-JP" altLang="en-US" sz="1000" b="1">
                <a:solidFill>
                  <a:srgbClr val="AB951D"/>
                </a:solidFill>
                <a:latin typeface="Noto Sans JP SemiBold" panose="020B0200000000000000" pitchFamily="34" charset="-128"/>
                <a:ea typeface="Noto Sans JP SemiBold" panose="020B0200000000000000" pitchFamily="34" charset="-128"/>
              </a:rPr>
              <a:t>★ </a:t>
            </a:r>
            <a:r>
              <a:rPr lang="ja-JP" altLang="en-US" sz="1000" b="1">
                <a:latin typeface="Noto Sans JP SemiBold" panose="020B0200000000000000" pitchFamily="34" charset="-128"/>
                <a:ea typeface="Noto Sans JP SemiBold" panose="020B0200000000000000" pitchFamily="34" charset="-128"/>
              </a:rPr>
              <a:t>持出品を詰めたリュックサックは家族全員、一人につき一つ準備しましょう。</a:t>
            </a:r>
          </a:p>
          <a:p>
            <a:pPr>
              <a:lnSpc>
                <a:spcPct val="130000"/>
              </a:lnSpc>
            </a:pPr>
            <a:r>
              <a:rPr lang="ja-JP" altLang="en-US" sz="1000" b="1">
                <a:solidFill>
                  <a:srgbClr val="AB951D"/>
                </a:solidFill>
                <a:latin typeface="Noto Sans JP SemiBold" panose="020B0200000000000000" pitchFamily="34" charset="-128"/>
                <a:ea typeface="Noto Sans JP SemiBold" panose="020B0200000000000000" pitchFamily="34" charset="-128"/>
              </a:rPr>
              <a:t>★</a:t>
            </a:r>
            <a:r>
              <a:rPr lang="ja-JP" altLang="en-US" sz="1000" b="1">
                <a:latin typeface="Noto Sans JP SemiBold" panose="020B0200000000000000" pitchFamily="34" charset="-128"/>
                <a:ea typeface="Noto Sans JP SemiBold" panose="020B0200000000000000" pitchFamily="34" charset="-128"/>
              </a:rPr>
              <a:t> 普段から目に付つきやすく、いざというときに持ち出しやすい場所に置きましょう。</a:t>
            </a:r>
          </a:p>
        </p:txBody>
      </p:sp>
      <p:sp>
        <p:nvSpPr>
          <p:cNvPr id="34" name="角丸四角形 33">
            <a:extLst>
              <a:ext uri="{FF2B5EF4-FFF2-40B4-BE49-F238E27FC236}">
                <a16:creationId xmlns:a16="http://schemas.microsoft.com/office/drawing/2014/main" id="{4CB5DAC2-329A-CE12-C1FF-7E3254CD9211}"/>
              </a:ext>
            </a:extLst>
          </p:cNvPr>
          <p:cNvSpPr/>
          <p:nvPr/>
        </p:nvSpPr>
        <p:spPr>
          <a:xfrm>
            <a:off x="9355055" y="5502275"/>
            <a:ext cx="2218373" cy="717550"/>
          </a:xfrm>
          <a:prstGeom prst="roundRect">
            <a:avLst>
              <a:gd name="adj" fmla="val 50000"/>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schemeClr val="tx1"/>
              </a:solidFill>
              <a:latin typeface="Noto Sans JP Medium" panose="020B0200000000000000" pitchFamily="34" charset="-128"/>
              <a:ea typeface="Noto Sans JP Medium" panose="020B0200000000000000" pitchFamily="34" charset="-128"/>
            </a:endParaRPr>
          </a:p>
        </p:txBody>
      </p:sp>
      <p:sp>
        <p:nvSpPr>
          <p:cNvPr id="36" name="テキスト ボックス 35">
            <a:extLst>
              <a:ext uri="{FF2B5EF4-FFF2-40B4-BE49-F238E27FC236}">
                <a16:creationId xmlns:a16="http://schemas.microsoft.com/office/drawing/2014/main" id="{6B527DC6-FE04-43AF-9655-9A5A51E50ADA}"/>
              </a:ext>
            </a:extLst>
          </p:cNvPr>
          <p:cNvSpPr txBox="1"/>
          <p:nvPr/>
        </p:nvSpPr>
        <p:spPr>
          <a:xfrm>
            <a:off x="8188325" y="2291103"/>
            <a:ext cx="3305175" cy="511102"/>
          </a:xfrm>
          <a:prstGeom prst="rect">
            <a:avLst/>
          </a:prstGeom>
          <a:noFill/>
        </p:spPr>
        <p:txBody>
          <a:bodyPr wrap="square" lIns="0">
            <a:spAutoFit/>
          </a:bodyPr>
          <a:lstStyle/>
          <a:p>
            <a:pPr algn="ctr">
              <a:lnSpc>
                <a:spcPct val="130000"/>
              </a:lnSpc>
            </a:pPr>
            <a:r>
              <a:rPr lang="ja-JP" altLang="en-US" sz="1100" b="1">
                <a:latin typeface="Noto Sans JP SemiBold" panose="020B0200000000000000" pitchFamily="34" charset="-128"/>
                <a:ea typeface="Noto Sans JP SemiBold" panose="020B0200000000000000" pitchFamily="34" charset="-128"/>
              </a:rPr>
              <a:t>避難時に持ち出す防災リュックの中身をチェック</a:t>
            </a:r>
            <a:r>
              <a:rPr lang="en-US" altLang="ja-JP" sz="1100" b="1" dirty="0">
                <a:latin typeface="Noto Sans JP SemiBold" panose="020B0200000000000000" pitchFamily="34" charset="-128"/>
                <a:ea typeface="Noto Sans JP SemiBold" panose="020B0200000000000000" pitchFamily="34" charset="-128"/>
              </a:rPr>
              <a:t>!</a:t>
            </a:r>
          </a:p>
          <a:p>
            <a:pPr algn="ctr">
              <a:lnSpc>
                <a:spcPct val="130000"/>
              </a:lnSpc>
            </a:pPr>
            <a:r>
              <a:rPr lang="en-US" altLang="ja-JP" sz="1100" b="1" dirty="0">
                <a:latin typeface="Noto Sans JP SemiBold" panose="020B0200000000000000" pitchFamily="34" charset="-128"/>
                <a:ea typeface="Noto Sans JP SemiBold" panose="020B0200000000000000" pitchFamily="34" charset="-128"/>
              </a:rPr>
              <a:t> </a:t>
            </a:r>
            <a:r>
              <a:rPr lang="ja-JP" altLang="en-US" sz="1100" b="1">
                <a:latin typeface="Noto Sans JP SemiBold" panose="020B0200000000000000" pitchFamily="34" charset="-128"/>
                <a:ea typeface="Noto Sans JP SemiBold" panose="020B0200000000000000" pitchFamily="34" charset="-128"/>
              </a:rPr>
              <a:t>忘れないうちに追加しておきましょう。</a:t>
            </a:r>
          </a:p>
        </p:txBody>
      </p:sp>
      <p:sp>
        <p:nvSpPr>
          <p:cNvPr id="37" name="正方形/長方形 36">
            <a:extLst>
              <a:ext uri="{FF2B5EF4-FFF2-40B4-BE49-F238E27FC236}">
                <a16:creationId xmlns:a16="http://schemas.microsoft.com/office/drawing/2014/main" id="{FD8BCACD-F8A8-8FC8-92CA-EB24B2183367}"/>
              </a:ext>
            </a:extLst>
          </p:cNvPr>
          <p:cNvSpPr/>
          <p:nvPr/>
        </p:nvSpPr>
        <p:spPr>
          <a:xfrm>
            <a:off x="8505825" y="1550277"/>
            <a:ext cx="3056446" cy="606173"/>
          </a:xfrm>
          <a:prstGeom prst="rect">
            <a:avLst/>
          </a:prstGeom>
          <a:solidFill>
            <a:srgbClr val="AB951D"/>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0" rIns="0" rtlCol="0" anchor="ctr"/>
          <a:lstStyle/>
          <a:p>
            <a:pPr>
              <a:lnSpc>
                <a:spcPct val="130000"/>
              </a:lnSpc>
            </a:pPr>
            <a:r>
              <a:rPr kumimoji="1" lang="ja-JP" altLang="en-US" sz="1100" b="1">
                <a:latin typeface="Noto Sans JP SemiBold" panose="020B0200000000000000" pitchFamily="34" charset="-128"/>
                <a:ea typeface="Noto Sans JP SemiBold" panose="020B0200000000000000" pitchFamily="34" charset="-128"/>
              </a:rPr>
              <a:t>感染症対策用品は</a:t>
            </a:r>
            <a:r>
              <a:rPr kumimoji="1" lang="ja-JP" altLang="en-US" sz="1100" b="1" spc="-300">
                <a:latin typeface="Noto Sans JP SemiBold" panose="020B0200000000000000" pitchFamily="34" charset="-128"/>
                <a:ea typeface="Noto Sans JP SemiBold" panose="020B0200000000000000" pitchFamily="34" charset="-128"/>
              </a:rPr>
              <a:t>、</a:t>
            </a:r>
            <a:r>
              <a:rPr kumimoji="1" lang="ja-JP" altLang="en-US" sz="1100" b="1">
                <a:latin typeface="Noto Sans JP SemiBold" panose="020B0200000000000000" pitchFamily="34" charset="-128"/>
                <a:ea typeface="Noto Sans JP SemiBold" panose="020B0200000000000000" pitchFamily="34" charset="-128"/>
              </a:rPr>
              <a:t>「もしも</a:t>
            </a:r>
            <a:r>
              <a:rPr kumimoji="1" lang="en-US" altLang="ja-JP" sz="1100" b="1" dirty="0">
                <a:latin typeface="Noto Sans JP SemiBold" panose="020B0200000000000000" pitchFamily="34" charset="-128"/>
                <a:ea typeface="Noto Sans JP SemiBold" panose="020B0200000000000000" pitchFamily="34" charset="-128"/>
              </a:rPr>
              <a:t>!</a:t>
            </a:r>
            <a:r>
              <a:rPr kumimoji="1" lang="ja-JP" altLang="en-US" sz="1100" b="1" spc="-300">
                <a:latin typeface="Noto Sans JP SemiBold" panose="020B0200000000000000" pitchFamily="34" charset="-128"/>
                <a:ea typeface="Noto Sans JP SemiBold" panose="020B0200000000000000" pitchFamily="34" charset="-128"/>
              </a:rPr>
              <a:t>」</a:t>
            </a:r>
            <a:r>
              <a:rPr kumimoji="1" lang="ja-JP" altLang="en-US" sz="1100" b="1">
                <a:latin typeface="Noto Sans JP SemiBold" panose="020B0200000000000000" pitchFamily="34" charset="-128"/>
                <a:ea typeface="Noto Sans JP SemiBold" panose="020B0200000000000000" pitchFamily="34" charset="-128"/>
              </a:rPr>
              <a:t>の前に</a:t>
            </a:r>
          </a:p>
          <a:p>
            <a:pPr>
              <a:lnSpc>
                <a:spcPct val="130000"/>
              </a:lnSpc>
            </a:pPr>
            <a:r>
              <a:rPr kumimoji="1" lang="ja-JP" altLang="en-US" sz="1100" b="1">
                <a:latin typeface="Noto Sans JP SemiBold" panose="020B0200000000000000" pitchFamily="34" charset="-128"/>
                <a:ea typeface="Noto Sans JP SemiBold" panose="020B0200000000000000" pitchFamily="34" charset="-128"/>
              </a:rPr>
              <a:t>準備していつでも持ち出せる準備を</a:t>
            </a:r>
            <a:r>
              <a:rPr kumimoji="1" lang="en-US" altLang="ja-JP" sz="1100" b="1" dirty="0">
                <a:latin typeface="Noto Sans JP SemiBold" panose="020B0200000000000000" pitchFamily="34" charset="-128"/>
                <a:ea typeface="Noto Sans JP SemiBold" panose="020B0200000000000000" pitchFamily="34" charset="-128"/>
              </a:rPr>
              <a:t>!</a:t>
            </a:r>
          </a:p>
        </p:txBody>
      </p:sp>
      <p:sp>
        <p:nvSpPr>
          <p:cNvPr id="38" name="テキスト ボックス 37">
            <a:extLst>
              <a:ext uri="{FF2B5EF4-FFF2-40B4-BE49-F238E27FC236}">
                <a16:creationId xmlns:a16="http://schemas.microsoft.com/office/drawing/2014/main" id="{51371F32-58A6-11BF-639F-9457AE822381}"/>
              </a:ext>
            </a:extLst>
          </p:cNvPr>
          <p:cNvSpPr txBox="1"/>
          <p:nvPr/>
        </p:nvSpPr>
        <p:spPr>
          <a:xfrm>
            <a:off x="8188325" y="3600719"/>
            <a:ext cx="1136650" cy="261610"/>
          </a:xfrm>
          <a:prstGeom prst="rect">
            <a:avLst/>
          </a:prstGeom>
          <a:noFill/>
        </p:spPr>
        <p:txBody>
          <a:bodyPr wrap="square" lIns="0">
            <a:spAutoFit/>
          </a:bodyPr>
          <a:lstStyle/>
          <a:p>
            <a:pPr algn="ctr"/>
            <a:r>
              <a:rPr lang="ja-JP" altLang="en-US" sz="1100" b="1">
                <a:latin typeface="Noto Sans JP SemiBold" panose="020B0200000000000000" pitchFamily="34" charset="-128"/>
                <a:ea typeface="Noto Sans JP SemiBold" panose="020B0200000000000000" pitchFamily="34" charset="-128"/>
              </a:rPr>
              <a:t>マスク</a:t>
            </a:r>
          </a:p>
        </p:txBody>
      </p:sp>
      <p:sp>
        <p:nvSpPr>
          <p:cNvPr id="39" name="テキスト ボックス 38">
            <a:extLst>
              <a:ext uri="{FF2B5EF4-FFF2-40B4-BE49-F238E27FC236}">
                <a16:creationId xmlns:a16="http://schemas.microsoft.com/office/drawing/2014/main" id="{898A33F9-DD58-0976-6E58-45CF601FC970}"/>
              </a:ext>
            </a:extLst>
          </p:cNvPr>
          <p:cNvSpPr txBox="1"/>
          <p:nvPr/>
        </p:nvSpPr>
        <p:spPr>
          <a:xfrm>
            <a:off x="9388475" y="3600719"/>
            <a:ext cx="1136650" cy="261610"/>
          </a:xfrm>
          <a:prstGeom prst="rect">
            <a:avLst/>
          </a:prstGeom>
          <a:noFill/>
        </p:spPr>
        <p:txBody>
          <a:bodyPr wrap="square" lIns="0">
            <a:spAutoFit/>
          </a:bodyPr>
          <a:lstStyle/>
          <a:p>
            <a:pPr algn="ctr"/>
            <a:r>
              <a:rPr lang="ja-JP" altLang="en-US" sz="1100" b="1">
                <a:latin typeface="Noto Sans JP SemiBold" panose="020B0200000000000000" pitchFamily="34" charset="-128"/>
                <a:ea typeface="Noto Sans JP SemiBold" panose="020B0200000000000000" pitchFamily="34" charset="-128"/>
              </a:rPr>
              <a:t>手指の消毒液</a:t>
            </a:r>
          </a:p>
        </p:txBody>
      </p:sp>
      <p:sp>
        <p:nvSpPr>
          <p:cNvPr id="40" name="テキスト ボックス 39">
            <a:extLst>
              <a:ext uri="{FF2B5EF4-FFF2-40B4-BE49-F238E27FC236}">
                <a16:creationId xmlns:a16="http://schemas.microsoft.com/office/drawing/2014/main" id="{62A59828-BE25-8D44-530D-233F1D9D73C4}"/>
              </a:ext>
            </a:extLst>
          </p:cNvPr>
          <p:cNvSpPr txBox="1"/>
          <p:nvPr/>
        </p:nvSpPr>
        <p:spPr>
          <a:xfrm>
            <a:off x="10368107" y="3600719"/>
            <a:ext cx="1371346" cy="384721"/>
          </a:xfrm>
          <a:prstGeom prst="rect">
            <a:avLst/>
          </a:prstGeom>
          <a:noFill/>
        </p:spPr>
        <p:txBody>
          <a:bodyPr wrap="square" lIns="0">
            <a:spAutoFit/>
          </a:bodyPr>
          <a:lstStyle/>
          <a:p>
            <a:pPr algn="ctr"/>
            <a:r>
              <a:rPr lang="ja-JP" altLang="en-US" sz="1100" b="1">
                <a:latin typeface="Noto Sans JP SemiBold" panose="020B0200000000000000" pitchFamily="34" charset="-128"/>
                <a:ea typeface="Noto Sans JP SemiBold" panose="020B0200000000000000" pitchFamily="34" charset="-128"/>
              </a:rPr>
              <a:t>体温計</a:t>
            </a:r>
          </a:p>
          <a:p>
            <a:pPr algn="ctr"/>
            <a:r>
              <a:rPr lang="ja-JP" altLang="en-US" sz="800" b="1">
                <a:latin typeface="Noto Sans JP SemiBold" panose="020B0200000000000000" pitchFamily="34" charset="-128"/>
                <a:ea typeface="Noto Sans JP SemiBold" panose="020B0200000000000000" pitchFamily="34" charset="-128"/>
              </a:rPr>
              <a:t>（できれば非接触のもの）</a:t>
            </a:r>
          </a:p>
        </p:txBody>
      </p:sp>
      <p:sp>
        <p:nvSpPr>
          <p:cNvPr id="41" name="テキスト ボックス 40">
            <a:extLst>
              <a:ext uri="{FF2B5EF4-FFF2-40B4-BE49-F238E27FC236}">
                <a16:creationId xmlns:a16="http://schemas.microsoft.com/office/drawing/2014/main" id="{D3E91BD9-287B-CDA8-DD16-61EFEFBCF04B}"/>
              </a:ext>
            </a:extLst>
          </p:cNvPr>
          <p:cNvSpPr txBox="1"/>
          <p:nvPr/>
        </p:nvSpPr>
        <p:spPr>
          <a:xfrm>
            <a:off x="8129464" y="4905644"/>
            <a:ext cx="1225591" cy="384721"/>
          </a:xfrm>
          <a:prstGeom prst="rect">
            <a:avLst/>
          </a:prstGeom>
          <a:noFill/>
        </p:spPr>
        <p:txBody>
          <a:bodyPr wrap="square" lIns="0">
            <a:spAutoFit/>
          </a:bodyPr>
          <a:lstStyle/>
          <a:p>
            <a:pPr algn="ctr"/>
            <a:r>
              <a:rPr lang="ja-JP" altLang="en-US" sz="1100" b="1">
                <a:latin typeface="Noto Sans JP SemiBold" panose="020B0200000000000000" pitchFamily="34" charset="-128"/>
                <a:ea typeface="Noto Sans JP SemiBold" panose="020B0200000000000000" pitchFamily="34" charset="-128"/>
              </a:rPr>
              <a:t>オーラルケア用品</a:t>
            </a:r>
          </a:p>
          <a:p>
            <a:pPr algn="ctr"/>
            <a:r>
              <a:rPr lang="ja-JP" altLang="en-US" sz="800" b="1">
                <a:latin typeface="Noto Sans JP SemiBold" panose="020B0200000000000000" pitchFamily="34" charset="-128"/>
                <a:ea typeface="Noto Sans JP SemiBold" panose="020B0200000000000000" pitchFamily="34" charset="-128"/>
              </a:rPr>
              <a:t>（うがい薬など）</a:t>
            </a:r>
          </a:p>
        </p:txBody>
      </p:sp>
      <p:sp>
        <p:nvSpPr>
          <p:cNvPr id="42" name="テキスト ボックス 41">
            <a:extLst>
              <a:ext uri="{FF2B5EF4-FFF2-40B4-BE49-F238E27FC236}">
                <a16:creationId xmlns:a16="http://schemas.microsoft.com/office/drawing/2014/main" id="{70A0FCED-C8DE-A966-764B-5F38B3ADBFCA}"/>
              </a:ext>
            </a:extLst>
          </p:cNvPr>
          <p:cNvSpPr txBox="1"/>
          <p:nvPr/>
        </p:nvSpPr>
        <p:spPr>
          <a:xfrm>
            <a:off x="9388474" y="4905644"/>
            <a:ext cx="1225591" cy="384721"/>
          </a:xfrm>
          <a:prstGeom prst="rect">
            <a:avLst/>
          </a:prstGeom>
          <a:noFill/>
        </p:spPr>
        <p:txBody>
          <a:bodyPr wrap="square" lIns="0">
            <a:spAutoFit/>
          </a:bodyPr>
          <a:lstStyle/>
          <a:p>
            <a:pPr algn="ctr"/>
            <a:r>
              <a:rPr lang="ja-JP" altLang="en-US" sz="1100" b="1" spc="-150">
                <a:latin typeface="Noto Sans JP SemiBold" panose="020B0200000000000000" pitchFamily="34" charset="-128"/>
                <a:ea typeface="Noto Sans JP SemiBold" panose="020B0200000000000000" pitchFamily="34" charset="-128"/>
              </a:rPr>
              <a:t>ウェットティッシュ</a:t>
            </a:r>
          </a:p>
          <a:p>
            <a:pPr algn="ctr"/>
            <a:r>
              <a:rPr lang="ja-JP" altLang="en-US" sz="800" b="1">
                <a:latin typeface="Noto Sans JP SemiBold" panose="020B0200000000000000" pitchFamily="34" charset="-128"/>
                <a:ea typeface="Noto Sans JP SemiBold" panose="020B0200000000000000" pitchFamily="34" charset="-128"/>
              </a:rPr>
              <a:t>（除菌シート）</a:t>
            </a:r>
          </a:p>
        </p:txBody>
      </p:sp>
      <p:sp>
        <p:nvSpPr>
          <p:cNvPr id="43" name="テキスト ボックス 42">
            <a:extLst>
              <a:ext uri="{FF2B5EF4-FFF2-40B4-BE49-F238E27FC236}">
                <a16:creationId xmlns:a16="http://schemas.microsoft.com/office/drawing/2014/main" id="{92299624-2E55-04DD-28D1-0C82CEC33C1A}"/>
              </a:ext>
            </a:extLst>
          </p:cNvPr>
          <p:cNvSpPr txBox="1"/>
          <p:nvPr/>
        </p:nvSpPr>
        <p:spPr>
          <a:xfrm>
            <a:off x="10468811" y="4905644"/>
            <a:ext cx="1294705" cy="384721"/>
          </a:xfrm>
          <a:prstGeom prst="rect">
            <a:avLst/>
          </a:prstGeom>
          <a:noFill/>
        </p:spPr>
        <p:txBody>
          <a:bodyPr wrap="square" lIns="0">
            <a:spAutoFit/>
          </a:bodyPr>
          <a:lstStyle/>
          <a:p>
            <a:pPr algn="ctr"/>
            <a:r>
              <a:rPr lang="ja-JP" altLang="en-US" sz="1100" b="1">
                <a:latin typeface="Noto Sans JP SemiBold" panose="020B0200000000000000" pitchFamily="34" charset="-128"/>
                <a:ea typeface="Noto Sans JP SemiBold" panose="020B0200000000000000" pitchFamily="34" charset="-128"/>
              </a:rPr>
              <a:t>石鹸</a:t>
            </a:r>
          </a:p>
          <a:p>
            <a:pPr algn="ctr"/>
            <a:r>
              <a:rPr lang="ja-JP" altLang="en-US" sz="800" b="1">
                <a:latin typeface="Noto Sans JP SemiBold" panose="020B0200000000000000" pitchFamily="34" charset="-128"/>
                <a:ea typeface="Noto Sans JP SemiBold" panose="020B0200000000000000" pitchFamily="34" charset="-128"/>
              </a:rPr>
              <a:t>（液体石鹸が望ましい）</a:t>
            </a:r>
          </a:p>
        </p:txBody>
      </p:sp>
      <p:sp>
        <p:nvSpPr>
          <p:cNvPr id="44" name="テキスト ボックス 43">
            <a:extLst>
              <a:ext uri="{FF2B5EF4-FFF2-40B4-BE49-F238E27FC236}">
                <a16:creationId xmlns:a16="http://schemas.microsoft.com/office/drawing/2014/main" id="{1D5B6494-CA0E-D646-B8AE-34E4C5ADA77E}"/>
              </a:ext>
            </a:extLst>
          </p:cNvPr>
          <p:cNvSpPr txBox="1"/>
          <p:nvPr/>
        </p:nvSpPr>
        <p:spPr>
          <a:xfrm>
            <a:off x="8115880" y="6038706"/>
            <a:ext cx="1250285" cy="261610"/>
          </a:xfrm>
          <a:prstGeom prst="rect">
            <a:avLst/>
          </a:prstGeom>
          <a:noFill/>
        </p:spPr>
        <p:txBody>
          <a:bodyPr wrap="square" lIns="0">
            <a:spAutoFit/>
          </a:bodyPr>
          <a:lstStyle/>
          <a:p>
            <a:pPr algn="ctr"/>
            <a:r>
              <a:rPr lang="ja-JP" altLang="en-US" sz="1100" b="1">
                <a:latin typeface="Noto Sans JP SemiBold" panose="020B0200000000000000" pitchFamily="34" charset="-128"/>
                <a:ea typeface="Noto Sans JP SemiBold" panose="020B0200000000000000" pitchFamily="34" charset="-128"/>
              </a:rPr>
              <a:t>手拭き・ハンカチ</a:t>
            </a:r>
          </a:p>
        </p:txBody>
      </p:sp>
      <p:sp>
        <p:nvSpPr>
          <p:cNvPr id="45" name="角丸四角形 44">
            <a:extLst>
              <a:ext uri="{FF2B5EF4-FFF2-40B4-BE49-F238E27FC236}">
                <a16:creationId xmlns:a16="http://schemas.microsoft.com/office/drawing/2014/main" id="{60571978-EBBC-E159-C08E-8D1B46BF90DC}"/>
              </a:ext>
            </a:extLst>
          </p:cNvPr>
          <p:cNvSpPr/>
          <p:nvPr/>
        </p:nvSpPr>
        <p:spPr>
          <a:xfrm>
            <a:off x="8074690" y="1481959"/>
            <a:ext cx="1051637" cy="747448"/>
          </a:xfrm>
          <a:prstGeom prst="roundRect">
            <a:avLst>
              <a:gd name="adj" fmla="val 50000"/>
            </a:avLst>
          </a:prstGeom>
          <a:solidFill>
            <a:schemeClr val="bg1"/>
          </a:solidFill>
          <a:ln w="38100">
            <a:solidFill>
              <a:srgbClr val="AB95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b="1">
              <a:solidFill>
                <a:srgbClr val="A8921D"/>
              </a:solidFill>
              <a:latin typeface="Noto Sans JP SemiBold" panose="020B0200000000000000" pitchFamily="34" charset="-128"/>
              <a:ea typeface="Noto Sans JP SemiBold" panose="020B0200000000000000" pitchFamily="34" charset="-128"/>
            </a:endParaRPr>
          </a:p>
        </p:txBody>
      </p:sp>
      <p:sp>
        <p:nvSpPr>
          <p:cNvPr id="47" name="テキスト ボックス 46">
            <a:extLst>
              <a:ext uri="{FF2B5EF4-FFF2-40B4-BE49-F238E27FC236}">
                <a16:creationId xmlns:a16="http://schemas.microsoft.com/office/drawing/2014/main" id="{18DFD13C-08FD-BF7C-B887-D6A1B676E934}"/>
              </a:ext>
            </a:extLst>
          </p:cNvPr>
          <p:cNvSpPr txBox="1"/>
          <p:nvPr/>
        </p:nvSpPr>
        <p:spPr>
          <a:xfrm>
            <a:off x="8074690" y="1653139"/>
            <a:ext cx="1069865" cy="430887"/>
          </a:xfrm>
          <a:prstGeom prst="rect">
            <a:avLst/>
          </a:prstGeom>
          <a:noFill/>
        </p:spPr>
        <p:txBody>
          <a:bodyPr wrap="square">
            <a:spAutoFit/>
          </a:bodyPr>
          <a:lstStyle/>
          <a:p>
            <a:pPr algn="ctr"/>
            <a:r>
              <a:rPr kumimoji="1" lang="ja-JP" altLang="en-US" sz="1100" b="1">
                <a:solidFill>
                  <a:srgbClr val="A8921D"/>
                </a:solidFill>
                <a:latin typeface="Noto Sans JP SemiBold" panose="020B0200000000000000" pitchFamily="34" charset="-128"/>
                <a:ea typeface="Noto Sans JP SemiBold" panose="020B0200000000000000" pitchFamily="34" charset="-128"/>
              </a:rPr>
              <a:t>忘れない</a:t>
            </a:r>
            <a:r>
              <a:rPr kumimoji="1" lang="ja-JP" altLang="en-US" sz="1100" b="1" spc="-300">
                <a:solidFill>
                  <a:srgbClr val="A8921D"/>
                </a:solidFill>
                <a:latin typeface="Noto Sans JP SemiBold" panose="020B0200000000000000" pitchFamily="34" charset="-128"/>
                <a:ea typeface="Noto Sans JP SemiBold" panose="020B0200000000000000" pitchFamily="34" charset="-128"/>
              </a:rPr>
              <a:t>で</a:t>
            </a:r>
            <a:r>
              <a:rPr kumimoji="1" lang="ja-JP" altLang="en-US" sz="1100" b="1">
                <a:solidFill>
                  <a:srgbClr val="A8921D"/>
                </a:solidFill>
                <a:latin typeface="Noto Sans JP SemiBold" panose="020B0200000000000000" pitchFamily="34" charset="-128"/>
                <a:ea typeface="Noto Sans JP SemiBold" panose="020B0200000000000000" pitchFamily="34" charset="-128"/>
              </a:rPr>
              <a:t>！</a:t>
            </a:r>
          </a:p>
          <a:p>
            <a:pPr algn="ctr"/>
            <a:r>
              <a:rPr kumimoji="1" lang="ja-JP" altLang="en-US" sz="1100" b="1">
                <a:solidFill>
                  <a:srgbClr val="A8921D"/>
                </a:solidFill>
                <a:latin typeface="Noto Sans JP SemiBold" panose="020B0200000000000000" pitchFamily="34" charset="-128"/>
                <a:ea typeface="Noto Sans JP SemiBold" panose="020B0200000000000000" pitchFamily="34" charset="-128"/>
              </a:rPr>
              <a:t>感染症対策</a:t>
            </a:r>
          </a:p>
        </p:txBody>
      </p:sp>
      <p:cxnSp>
        <p:nvCxnSpPr>
          <p:cNvPr id="49" name="直線コネクタ 48">
            <a:extLst>
              <a:ext uri="{FF2B5EF4-FFF2-40B4-BE49-F238E27FC236}">
                <a16:creationId xmlns:a16="http://schemas.microsoft.com/office/drawing/2014/main" id="{CFF0707D-E9E4-02E9-593F-F7D5726B3C7C}"/>
              </a:ext>
            </a:extLst>
          </p:cNvPr>
          <p:cNvCxnSpPr>
            <a:cxnSpLocks/>
          </p:cNvCxnSpPr>
          <p:nvPr/>
        </p:nvCxnSpPr>
        <p:spPr>
          <a:xfrm>
            <a:off x="7867135" y="1550277"/>
            <a:ext cx="0" cy="4669548"/>
          </a:xfrm>
          <a:prstGeom prst="line">
            <a:avLst/>
          </a:prstGeom>
          <a:ln>
            <a:solidFill>
              <a:srgbClr val="D5CA8E"/>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AF9ADA0B-CBB7-2062-F639-2E759A6B4B90}"/>
              </a:ext>
            </a:extLst>
          </p:cNvPr>
          <p:cNvCxnSpPr>
            <a:cxnSpLocks/>
          </p:cNvCxnSpPr>
          <p:nvPr/>
        </p:nvCxnSpPr>
        <p:spPr>
          <a:xfrm>
            <a:off x="5915292" y="3917657"/>
            <a:ext cx="0" cy="1685242"/>
          </a:xfrm>
          <a:prstGeom prst="line">
            <a:avLst/>
          </a:prstGeom>
          <a:ln>
            <a:solidFill>
              <a:srgbClr val="D5CA8E"/>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D99B3FAA-9B56-26FC-24CE-FB1F639493BC}"/>
              </a:ext>
            </a:extLst>
          </p:cNvPr>
          <p:cNvCxnSpPr>
            <a:cxnSpLocks/>
          </p:cNvCxnSpPr>
          <p:nvPr/>
        </p:nvCxnSpPr>
        <p:spPr>
          <a:xfrm>
            <a:off x="4021740" y="3917657"/>
            <a:ext cx="0" cy="1685242"/>
          </a:xfrm>
          <a:prstGeom prst="line">
            <a:avLst/>
          </a:prstGeom>
          <a:ln>
            <a:solidFill>
              <a:srgbClr val="D5CA8E"/>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974F62E-6B0A-A839-07D4-E54314CA4C9F}"/>
              </a:ext>
            </a:extLst>
          </p:cNvPr>
          <p:cNvCxnSpPr>
            <a:cxnSpLocks/>
          </p:cNvCxnSpPr>
          <p:nvPr/>
        </p:nvCxnSpPr>
        <p:spPr>
          <a:xfrm>
            <a:off x="2407113" y="3917657"/>
            <a:ext cx="0" cy="1685242"/>
          </a:xfrm>
          <a:prstGeom prst="line">
            <a:avLst/>
          </a:prstGeom>
          <a:ln>
            <a:solidFill>
              <a:srgbClr val="D5CA8E"/>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904132ED-DBF3-192B-0A0D-6C80180A1D2E}"/>
              </a:ext>
            </a:extLst>
          </p:cNvPr>
          <p:cNvSpPr txBox="1"/>
          <p:nvPr/>
        </p:nvSpPr>
        <p:spPr>
          <a:xfrm>
            <a:off x="9173230" y="5591102"/>
            <a:ext cx="2611485" cy="553998"/>
          </a:xfrm>
          <a:prstGeom prst="rect">
            <a:avLst/>
          </a:prstGeom>
          <a:noFill/>
        </p:spPr>
        <p:txBody>
          <a:bodyPr wrap="square">
            <a:spAutoFit/>
          </a:bodyPr>
          <a:lstStyle/>
          <a:p>
            <a:pPr algn="ctr"/>
            <a:r>
              <a:rPr kumimoji="1" lang="ja-JP" altLang="en-US" sz="1000">
                <a:solidFill>
                  <a:schemeClr val="tx1"/>
                </a:solidFill>
                <a:latin typeface="Noto Sans JP Medium" panose="020B0200000000000000" pitchFamily="34" charset="-128"/>
                <a:ea typeface="Noto Sans JP Medium" panose="020B0200000000000000" pitchFamily="34" charset="-128"/>
              </a:rPr>
              <a:t>避難先にマスク</a:t>
            </a:r>
            <a:r>
              <a:rPr kumimoji="1" lang="ja-JP" altLang="en-US" sz="1000" spc="-300">
                <a:solidFill>
                  <a:schemeClr val="tx1"/>
                </a:solidFill>
                <a:latin typeface="Noto Sans JP Medium" panose="020B0200000000000000" pitchFamily="34" charset="-128"/>
                <a:ea typeface="Noto Sans JP Medium" panose="020B0200000000000000" pitchFamily="34" charset="-128"/>
              </a:rPr>
              <a:t>、</a:t>
            </a:r>
            <a:r>
              <a:rPr kumimoji="1" lang="ja-JP" altLang="en-US" sz="1000">
                <a:solidFill>
                  <a:schemeClr val="tx1"/>
                </a:solidFill>
                <a:latin typeface="Noto Sans JP Medium" panose="020B0200000000000000" pitchFamily="34" charset="-128"/>
                <a:ea typeface="Noto Sans JP Medium" panose="020B0200000000000000" pitchFamily="34" charset="-128"/>
              </a:rPr>
              <a:t> 消毒液、</a:t>
            </a:r>
          </a:p>
          <a:p>
            <a:pPr algn="ctr"/>
            <a:r>
              <a:rPr kumimoji="1" lang="ja-JP" altLang="en-US" sz="1000">
                <a:solidFill>
                  <a:schemeClr val="tx1"/>
                </a:solidFill>
                <a:latin typeface="Noto Sans JP Medium" panose="020B0200000000000000" pitchFamily="34" charset="-128"/>
                <a:ea typeface="Noto Sans JP Medium" panose="020B0200000000000000" pitchFamily="34" charset="-128"/>
              </a:rPr>
              <a:t>体温計があるとは限らないので</a:t>
            </a:r>
          </a:p>
          <a:p>
            <a:pPr algn="ctr"/>
            <a:r>
              <a:rPr kumimoji="1" lang="ja-JP" altLang="en-US" sz="1000">
                <a:solidFill>
                  <a:schemeClr val="tx1"/>
                </a:solidFill>
                <a:latin typeface="Noto Sans JP Medium" panose="020B0200000000000000" pitchFamily="34" charset="-128"/>
                <a:ea typeface="Noto Sans JP Medium" panose="020B0200000000000000" pitchFamily="34" charset="-128"/>
              </a:rPr>
              <a:t>いつでも持ち</a:t>
            </a:r>
            <a:r>
              <a:rPr kumimoji="1" lang="ja-JP" altLang="en-US" sz="1000" spc="-150">
                <a:solidFill>
                  <a:schemeClr val="tx1"/>
                </a:solidFill>
                <a:latin typeface="Noto Sans JP Medium" panose="020B0200000000000000" pitchFamily="34" charset="-128"/>
                <a:ea typeface="Noto Sans JP Medium" panose="020B0200000000000000" pitchFamily="34" charset="-128"/>
              </a:rPr>
              <a:t>出せるようにしましょう。</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8B7FF1-744D-546B-F4E5-3556CF4C0D35}"/>
              </a:ext>
            </a:extLst>
          </p:cNvPr>
          <p:cNvGrpSpPr/>
          <p:nvPr/>
        </p:nvGrpSpPr>
        <p:grpSpPr>
          <a:xfrm>
            <a:off x="-97262" y="-18652"/>
            <a:ext cx="12289262" cy="1397000"/>
            <a:chOff x="-97262" y="-18652"/>
            <a:chExt cx="12289262" cy="1397000"/>
          </a:xfrm>
        </p:grpSpPr>
        <p:pic>
          <p:nvPicPr>
            <p:cNvPr id="3" name="Google Shape;94;p2">
              <a:extLst>
                <a:ext uri="{FF2B5EF4-FFF2-40B4-BE49-F238E27FC236}">
                  <a16:creationId xmlns:a16="http://schemas.microsoft.com/office/drawing/2014/main" id="{D85C0715-9E00-5C54-5C13-13D7514DD937}"/>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4" name="グループ化 3">
              <a:extLst>
                <a:ext uri="{FF2B5EF4-FFF2-40B4-BE49-F238E27FC236}">
                  <a16:creationId xmlns:a16="http://schemas.microsoft.com/office/drawing/2014/main" id="{E387BE8C-136B-09E4-BA21-FCCD055AFCA1}"/>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4115C78D-1B3D-765E-E843-B34A28BF5003}"/>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200EAF38-8747-9D5B-3AAA-797C88612114}"/>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30B1BA1A-01C9-17C2-5C59-F520CCEE1A08}"/>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保険には入っていますか？</a:t>
                </a:r>
              </a:p>
            </p:txBody>
          </p:sp>
        </p:grpSp>
        <p:pic>
          <p:nvPicPr>
            <p:cNvPr id="5" name="図 4">
              <a:extLst>
                <a:ext uri="{FF2B5EF4-FFF2-40B4-BE49-F238E27FC236}">
                  <a16:creationId xmlns:a16="http://schemas.microsoft.com/office/drawing/2014/main" id="{97754801-8E0B-3578-3FAA-A67AB2537A13}"/>
                </a:ext>
              </a:extLst>
            </p:cNvPr>
            <p:cNvPicPr>
              <a:picLocks noChangeAspect="1"/>
            </p:cNvPicPr>
            <p:nvPr/>
          </p:nvPicPr>
          <p:blipFill>
            <a:blip r:embed="rId4"/>
            <a:stretch>
              <a:fillRect/>
            </a:stretch>
          </p:blipFill>
          <p:spPr>
            <a:xfrm>
              <a:off x="-97262" y="-18652"/>
              <a:ext cx="2000250" cy="1397000"/>
            </a:xfrm>
            <a:prstGeom prst="rect">
              <a:avLst/>
            </a:prstGeom>
          </p:spPr>
        </p:pic>
      </p:grpSp>
      <p:sp>
        <p:nvSpPr>
          <p:cNvPr id="9" name="Google Shape;99;p2">
            <a:extLst>
              <a:ext uri="{FF2B5EF4-FFF2-40B4-BE49-F238E27FC236}">
                <a16:creationId xmlns:a16="http://schemas.microsoft.com/office/drawing/2014/main" id="{916D390D-79D1-6DF5-9AB1-55EFAB997262}"/>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27</a:t>
            </a:r>
            <a:endParaRPr sz="1000" dirty="0">
              <a:latin typeface="Noto Sans JP Medium" panose="020B0200000000000000" pitchFamily="34" charset="-128"/>
              <a:ea typeface="Noto Sans JP Medium" panose="020B0200000000000000" pitchFamily="34" charset="-128"/>
            </a:endParaRPr>
          </a:p>
        </p:txBody>
      </p:sp>
      <p:sp>
        <p:nvSpPr>
          <p:cNvPr id="10" name="正方形/長方形 9">
            <a:extLst>
              <a:ext uri="{FF2B5EF4-FFF2-40B4-BE49-F238E27FC236}">
                <a16:creationId xmlns:a16="http://schemas.microsoft.com/office/drawing/2014/main" id="{A629E418-2DD9-C37F-9A95-E1EA349F5634}"/>
              </a:ext>
            </a:extLst>
          </p:cNvPr>
          <p:cNvSpPr/>
          <p:nvPr/>
        </p:nvSpPr>
        <p:spPr>
          <a:xfrm>
            <a:off x="635000" y="1550277"/>
            <a:ext cx="10923588" cy="400443"/>
          </a:xfrm>
          <a:prstGeom prst="rect">
            <a:avLst/>
          </a:prstGeom>
          <a:solidFill>
            <a:srgbClr val="AB95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保険について知ろう</a:t>
            </a:r>
          </a:p>
        </p:txBody>
      </p:sp>
      <p:sp>
        <p:nvSpPr>
          <p:cNvPr id="12" name="テキスト ボックス 11">
            <a:extLst>
              <a:ext uri="{FF2B5EF4-FFF2-40B4-BE49-F238E27FC236}">
                <a16:creationId xmlns:a16="http://schemas.microsoft.com/office/drawing/2014/main" id="{E01EBC7F-0BDB-AB4B-82E8-2817EEA8376F}"/>
              </a:ext>
            </a:extLst>
          </p:cNvPr>
          <p:cNvSpPr txBox="1"/>
          <p:nvPr/>
        </p:nvSpPr>
        <p:spPr>
          <a:xfrm>
            <a:off x="431798" y="2122649"/>
            <a:ext cx="2000250" cy="461665"/>
          </a:xfrm>
          <a:prstGeom prst="rect">
            <a:avLst/>
          </a:prstGeom>
          <a:noFill/>
        </p:spPr>
        <p:txBody>
          <a:bodyPr wrap="square" lIns="0">
            <a:spAutoFit/>
          </a:bodyPr>
          <a:lstStyle/>
          <a:p>
            <a:r>
              <a:rPr lang="ja-JP" altLang="en-US" sz="2400" b="1">
                <a:latin typeface="Noto Sans JP SemiBold" panose="020B0200000000000000" pitchFamily="34" charset="-128"/>
                <a:ea typeface="Noto Sans JP SemiBold" panose="020B0200000000000000" pitchFamily="34" charset="-128"/>
              </a:rPr>
              <a:t>［生命保険］</a:t>
            </a:r>
          </a:p>
        </p:txBody>
      </p:sp>
      <p:sp>
        <p:nvSpPr>
          <p:cNvPr id="14" name="テキスト ボックス 13">
            <a:extLst>
              <a:ext uri="{FF2B5EF4-FFF2-40B4-BE49-F238E27FC236}">
                <a16:creationId xmlns:a16="http://schemas.microsoft.com/office/drawing/2014/main" id="{C14BE9AA-11D2-CCC7-6281-666E89A2AEBA}"/>
              </a:ext>
            </a:extLst>
          </p:cNvPr>
          <p:cNvSpPr txBox="1"/>
          <p:nvPr/>
        </p:nvSpPr>
        <p:spPr>
          <a:xfrm>
            <a:off x="635000" y="2672970"/>
            <a:ext cx="4106817" cy="905376"/>
          </a:xfrm>
          <a:prstGeom prst="rect">
            <a:avLst/>
          </a:prstGeom>
          <a:noFill/>
        </p:spPr>
        <p:txBody>
          <a:bodyPr wrap="square" lIns="0">
            <a:spAutoFit/>
          </a:bodyPr>
          <a:lstStyle/>
          <a:p>
            <a:pPr>
              <a:lnSpc>
                <a:spcPct val="130000"/>
              </a:lnSpc>
            </a:pPr>
            <a:r>
              <a:rPr lang="ja-JP" altLang="en-US" spc="-300">
                <a:solidFill>
                  <a:srgbClr val="AB951D"/>
                </a:solidFill>
                <a:latin typeface="Noto Sans JP Medium" panose="020B0200000000000000" pitchFamily="34" charset="-128"/>
                <a:ea typeface="Noto Sans JP Medium" panose="020B0200000000000000" pitchFamily="34" charset="-128"/>
              </a:rPr>
              <a:t>●</a:t>
            </a:r>
            <a:r>
              <a:rPr lang="ja-JP" altLang="en-US" b="1">
                <a:latin typeface="Noto Sans JP" panose="020B0200000000000000" pitchFamily="34" charset="-128"/>
                <a:ea typeface="Noto Sans JP" panose="020B0200000000000000" pitchFamily="34" charset="-128"/>
              </a:rPr>
              <a:t>［負傷・死亡した場合</a:t>
            </a:r>
            <a:r>
              <a:rPr lang="ja-JP" altLang="en-US" b="1" spc="-300">
                <a:latin typeface="Noto Sans JP" panose="020B0200000000000000" pitchFamily="34" charset="-128"/>
                <a:ea typeface="Noto Sans JP" panose="020B0200000000000000" pitchFamily="34" charset="-128"/>
              </a:rPr>
              <a:t>］</a:t>
            </a:r>
            <a:r>
              <a:rPr lang="ja-JP" altLang="en-US">
                <a:latin typeface="Noto Sans JP Medium" panose="020B0200000000000000" pitchFamily="34" charset="-128"/>
                <a:ea typeface="Noto Sans JP Medium" panose="020B0200000000000000" pitchFamily="34" charset="-128"/>
              </a:rPr>
              <a:t> 保険金が支払われる。</a:t>
            </a:r>
          </a:p>
          <a:p>
            <a:pPr>
              <a:lnSpc>
                <a:spcPct val="130000"/>
              </a:lnSpc>
            </a:pPr>
            <a:r>
              <a:rPr lang="ja-JP" altLang="en-US" spc="-300">
                <a:solidFill>
                  <a:srgbClr val="AB951D"/>
                </a:solidFill>
                <a:latin typeface="Noto Sans JP Medium" panose="020B0200000000000000" pitchFamily="34" charset="-128"/>
                <a:ea typeface="Noto Sans JP Medium" panose="020B0200000000000000" pitchFamily="34" charset="-128"/>
              </a:rPr>
              <a:t>●</a:t>
            </a:r>
            <a:r>
              <a:rPr lang="ja-JP" altLang="en-US" b="1">
                <a:latin typeface="Noto Sans JP" panose="020B0200000000000000" pitchFamily="34" charset="-128"/>
                <a:ea typeface="Noto Sans JP" panose="020B0200000000000000" pitchFamily="34" charset="-128"/>
              </a:rPr>
              <a:t>［災害特約</a:t>
            </a:r>
            <a:r>
              <a:rPr lang="ja-JP" altLang="en-US" b="1" spc="-300">
                <a:latin typeface="Noto Sans JP" panose="020B0200000000000000" pitchFamily="34" charset="-128"/>
                <a:ea typeface="Noto Sans JP" panose="020B0200000000000000" pitchFamily="34" charset="-128"/>
              </a:rPr>
              <a:t>］ </a:t>
            </a:r>
            <a:r>
              <a:rPr lang="ja-JP" altLang="en-US">
                <a:latin typeface="Noto Sans JP Medium" panose="020B0200000000000000" pitchFamily="34" charset="-128"/>
                <a:ea typeface="Noto Sans JP Medium" panose="020B0200000000000000" pitchFamily="34" charset="-128"/>
              </a:rPr>
              <a:t>災害で負傷・死亡したときに、</a:t>
            </a:r>
          </a:p>
          <a:p>
            <a:pPr>
              <a:lnSpc>
                <a:spcPct val="130000"/>
              </a:lnSpc>
            </a:pPr>
            <a:r>
              <a:rPr lang="ja-JP" altLang="en-US">
                <a:latin typeface="Noto Sans JP Medium" panose="020B0200000000000000" pitchFamily="34" charset="-128"/>
                <a:ea typeface="Noto Sans JP Medium" panose="020B0200000000000000" pitchFamily="34" charset="-128"/>
              </a:rPr>
              <a:t>　保障額が大きくなるタイプのものもある。</a:t>
            </a:r>
          </a:p>
        </p:txBody>
      </p:sp>
      <p:sp>
        <p:nvSpPr>
          <p:cNvPr id="15" name="角丸四角形 14">
            <a:extLst>
              <a:ext uri="{FF2B5EF4-FFF2-40B4-BE49-F238E27FC236}">
                <a16:creationId xmlns:a16="http://schemas.microsoft.com/office/drawing/2014/main" id="{A9883CF8-E8B1-8BFA-BC27-E3F586C56E42}"/>
              </a:ext>
            </a:extLst>
          </p:cNvPr>
          <p:cNvSpPr/>
          <p:nvPr/>
        </p:nvSpPr>
        <p:spPr>
          <a:xfrm>
            <a:off x="4509856" y="2201662"/>
            <a:ext cx="1586144" cy="1331651"/>
          </a:xfrm>
          <a:prstGeom prst="roundRect">
            <a:avLst>
              <a:gd name="adj" fmla="val 22000"/>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A0EB518-132F-849D-9D84-7278F5E46EA9}"/>
              </a:ext>
            </a:extLst>
          </p:cNvPr>
          <p:cNvSpPr txBox="1"/>
          <p:nvPr/>
        </p:nvSpPr>
        <p:spPr>
          <a:xfrm>
            <a:off x="4509856" y="2363208"/>
            <a:ext cx="1586144" cy="1029321"/>
          </a:xfrm>
          <a:prstGeom prst="rect">
            <a:avLst/>
          </a:prstGeom>
          <a:noFill/>
        </p:spPr>
        <p:txBody>
          <a:bodyPr wrap="square">
            <a:spAutoFit/>
          </a:bodyPr>
          <a:lstStyle/>
          <a:p>
            <a:pPr algn="ctr">
              <a:lnSpc>
                <a:spcPct val="130000"/>
              </a:lnSpc>
            </a:pPr>
            <a:r>
              <a:rPr lang="ja-JP" altLang="en-US" sz="1200">
                <a:latin typeface="Noto Sans JP Medium" panose="020B0200000000000000" pitchFamily="34" charset="-128"/>
                <a:ea typeface="Noto Sans JP Medium" panose="020B0200000000000000" pitchFamily="34" charset="-128"/>
              </a:rPr>
              <a:t>具体的な保障</a:t>
            </a:r>
          </a:p>
          <a:p>
            <a:pPr algn="ctr">
              <a:lnSpc>
                <a:spcPct val="130000"/>
              </a:lnSpc>
            </a:pPr>
            <a:r>
              <a:rPr lang="ja-JP" altLang="en-US" sz="1200">
                <a:latin typeface="Noto Sans JP Medium" panose="020B0200000000000000" pitchFamily="34" charset="-128"/>
                <a:ea typeface="Noto Sans JP Medium" panose="020B0200000000000000" pitchFamily="34" charset="-128"/>
              </a:rPr>
              <a:t>内容は</a:t>
            </a:r>
            <a:r>
              <a:rPr lang="ja-JP" altLang="en-US" sz="1200" spc="-300">
                <a:latin typeface="Noto Sans JP Medium" panose="020B0200000000000000" pitchFamily="34" charset="-128"/>
                <a:ea typeface="Noto Sans JP Medium" panose="020B0200000000000000" pitchFamily="34" charset="-128"/>
              </a:rPr>
              <a:t>、</a:t>
            </a:r>
            <a:r>
              <a:rPr lang="ja-JP" altLang="en-US" sz="1200">
                <a:latin typeface="Noto Sans JP Medium" panose="020B0200000000000000" pitchFamily="34" charset="-128"/>
                <a:ea typeface="Noto Sans JP Medium" panose="020B0200000000000000" pitchFamily="34" charset="-128"/>
              </a:rPr>
              <a:t>保険会社</a:t>
            </a:r>
          </a:p>
          <a:p>
            <a:pPr algn="ctr">
              <a:lnSpc>
                <a:spcPct val="130000"/>
              </a:lnSpc>
            </a:pPr>
            <a:r>
              <a:rPr lang="ja-JP" altLang="en-US" sz="1200">
                <a:latin typeface="Noto Sans JP Medium" panose="020B0200000000000000" pitchFamily="34" charset="-128"/>
                <a:ea typeface="Noto Sans JP Medium" panose="020B0200000000000000" pitchFamily="34" charset="-128"/>
              </a:rPr>
              <a:t>によって異なるので</a:t>
            </a:r>
          </a:p>
          <a:p>
            <a:pPr algn="ctr">
              <a:lnSpc>
                <a:spcPct val="130000"/>
              </a:lnSpc>
            </a:pPr>
            <a:r>
              <a:rPr lang="ja-JP" altLang="en-US" sz="1200">
                <a:latin typeface="Noto Sans JP Medium" panose="020B0200000000000000" pitchFamily="34" charset="-128"/>
                <a:ea typeface="Noto Sans JP Medium" panose="020B0200000000000000" pitchFamily="34" charset="-128"/>
              </a:rPr>
              <a:t>確認しましょう。</a:t>
            </a:r>
          </a:p>
        </p:txBody>
      </p:sp>
      <p:sp>
        <p:nvSpPr>
          <p:cNvPr id="18" name="テキスト ボックス 17">
            <a:extLst>
              <a:ext uri="{FF2B5EF4-FFF2-40B4-BE49-F238E27FC236}">
                <a16:creationId xmlns:a16="http://schemas.microsoft.com/office/drawing/2014/main" id="{C7D88C1B-07AA-7CF4-5D01-24BE28FB9F8D}"/>
              </a:ext>
            </a:extLst>
          </p:cNvPr>
          <p:cNvSpPr txBox="1"/>
          <p:nvPr/>
        </p:nvSpPr>
        <p:spPr>
          <a:xfrm>
            <a:off x="431798" y="4084613"/>
            <a:ext cx="2000250" cy="461665"/>
          </a:xfrm>
          <a:prstGeom prst="rect">
            <a:avLst/>
          </a:prstGeom>
          <a:noFill/>
        </p:spPr>
        <p:txBody>
          <a:bodyPr wrap="square" lIns="0">
            <a:spAutoFit/>
          </a:bodyPr>
          <a:lstStyle/>
          <a:p>
            <a:r>
              <a:rPr lang="ja-JP" altLang="en-US" sz="2400" b="1">
                <a:latin typeface="Noto Sans JP SemiBold" panose="020B0200000000000000" pitchFamily="34" charset="-128"/>
                <a:ea typeface="Noto Sans JP SemiBold" panose="020B0200000000000000" pitchFamily="34" charset="-128"/>
              </a:rPr>
              <a:t>［火災保険］</a:t>
            </a:r>
          </a:p>
        </p:txBody>
      </p:sp>
      <p:sp>
        <p:nvSpPr>
          <p:cNvPr id="19" name="テキスト ボックス 18">
            <a:extLst>
              <a:ext uri="{FF2B5EF4-FFF2-40B4-BE49-F238E27FC236}">
                <a16:creationId xmlns:a16="http://schemas.microsoft.com/office/drawing/2014/main" id="{17F432F3-8A32-FF3C-11AA-AC3343432146}"/>
              </a:ext>
            </a:extLst>
          </p:cNvPr>
          <p:cNvSpPr txBox="1"/>
          <p:nvPr/>
        </p:nvSpPr>
        <p:spPr>
          <a:xfrm>
            <a:off x="635000" y="4634934"/>
            <a:ext cx="4106817" cy="905376"/>
          </a:xfrm>
          <a:prstGeom prst="rect">
            <a:avLst/>
          </a:prstGeom>
          <a:noFill/>
        </p:spPr>
        <p:txBody>
          <a:bodyPr wrap="square" lIns="0">
            <a:spAutoFit/>
          </a:bodyPr>
          <a:lstStyle/>
          <a:p>
            <a:pPr>
              <a:lnSpc>
                <a:spcPct val="130000"/>
              </a:lnSpc>
            </a:pPr>
            <a:r>
              <a:rPr lang="ja-JP" altLang="en-US">
                <a:solidFill>
                  <a:schemeClr val="tx1"/>
                </a:solidFill>
                <a:latin typeface="Noto Sans JP Medium" panose="020B0200000000000000" pitchFamily="34" charset="-128"/>
                <a:ea typeface="Noto Sans JP Medium" panose="020B0200000000000000" pitchFamily="34" charset="-128"/>
              </a:rPr>
              <a:t>一般的な総合型の火災保険の場合、</a:t>
            </a:r>
          </a:p>
          <a:p>
            <a:pPr>
              <a:lnSpc>
                <a:spcPct val="130000"/>
              </a:lnSpc>
            </a:pPr>
            <a:r>
              <a:rPr lang="ja-JP" altLang="en-US" spc="-300">
                <a:solidFill>
                  <a:srgbClr val="AB951D"/>
                </a:solidFill>
                <a:latin typeface="Noto Sans JP Medium" panose="020B0200000000000000" pitchFamily="34" charset="-128"/>
                <a:ea typeface="Noto Sans JP Medium" panose="020B0200000000000000" pitchFamily="34" charset="-128"/>
              </a:rPr>
              <a:t>●</a:t>
            </a:r>
            <a:r>
              <a:rPr lang="ja-JP" altLang="en-US">
                <a:solidFill>
                  <a:schemeClr val="tx1"/>
                </a:solidFill>
                <a:latin typeface="Noto Sans JP Medium" panose="020B0200000000000000" pitchFamily="34" charset="-128"/>
                <a:ea typeface="Noto Sans JP Medium" panose="020B0200000000000000" pitchFamily="34" charset="-128"/>
              </a:rPr>
              <a:t> </a:t>
            </a:r>
            <a:r>
              <a:rPr lang="ja-JP" altLang="en-US" b="1">
                <a:solidFill>
                  <a:schemeClr val="tx1"/>
                </a:solidFill>
                <a:latin typeface="Noto Sans JP" panose="020B0200000000000000" pitchFamily="34" charset="-128"/>
                <a:ea typeface="Noto Sans JP" panose="020B0200000000000000" pitchFamily="34" charset="-128"/>
              </a:rPr>
              <a:t>［損害補償対象</a:t>
            </a:r>
            <a:r>
              <a:rPr lang="ja-JP" altLang="en-US" b="1" spc="-300">
                <a:solidFill>
                  <a:schemeClr val="tx1"/>
                </a:solidFill>
                <a:latin typeface="Noto Sans JP" panose="020B0200000000000000" pitchFamily="34" charset="-128"/>
                <a:ea typeface="Noto Sans JP" panose="020B0200000000000000" pitchFamily="34" charset="-128"/>
              </a:rPr>
              <a:t>］</a:t>
            </a:r>
            <a:r>
              <a:rPr lang="ja-JP" altLang="en-US" b="1">
                <a:solidFill>
                  <a:schemeClr val="tx1"/>
                </a:solidFill>
                <a:latin typeface="Noto Sans JP" panose="020B0200000000000000" pitchFamily="34" charset="-128"/>
                <a:ea typeface="Noto Sans JP" panose="020B0200000000000000" pitchFamily="34" charset="-128"/>
              </a:rPr>
              <a:t> </a:t>
            </a:r>
            <a:r>
              <a:rPr lang="ja-JP" altLang="en-US">
                <a:solidFill>
                  <a:schemeClr val="tx1"/>
                </a:solidFill>
                <a:latin typeface="Noto Sans JP Medium" panose="020B0200000000000000" pitchFamily="34" charset="-128"/>
                <a:ea typeface="Noto Sans JP Medium" panose="020B0200000000000000" pitchFamily="34" charset="-128"/>
              </a:rPr>
              <a:t>火災</a:t>
            </a:r>
            <a:r>
              <a:rPr lang="ja-JP" altLang="en-US" spc="-300">
                <a:solidFill>
                  <a:schemeClr val="tx1"/>
                </a:solidFill>
                <a:latin typeface="Noto Sans JP Medium" panose="020B0200000000000000" pitchFamily="34" charset="-128"/>
                <a:ea typeface="Noto Sans JP Medium" panose="020B0200000000000000" pitchFamily="34" charset="-128"/>
              </a:rPr>
              <a:t>、</a:t>
            </a:r>
            <a:r>
              <a:rPr lang="ja-JP" altLang="en-US">
                <a:solidFill>
                  <a:schemeClr val="tx1"/>
                </a:solidFill>
                <a:latin typeface="Noto Sans JP Medium" panose="020B0200000000000000" pitchFamily="34" charset="-128"/>
                <a:ea typeface="Noto Sans JP Medium" panose="020B0200000000000000" pitchFamily="34" charset="-128"/>
              </a:rPr>
              <a:t>風水</a:t>
            </a:r>
            <a:r>
              <a:rPr lang="ja-JP" altLang="en-US" spc="-300">
                <a:solidFill>
                  <a:schemeClr val="tx1"/>
                </a:solidFill>
                <a:latin typeface="Noto Sans JP Medium" panose="020B0200000000000000" pitchFamily="34" charset="-128"/>
                <a:ea typeface="Noto Sans JP Medium" panose="020B0200000000000000" pitchFamily="34" charset="-128"/>
              </a:rPr>
              <a:t>害・</a:t>
            </a:r>
            <a:r>
              <a:rPr lang="ja-JP" altLang="en-US">
                <a:solidFill>
                  <a:schemeClr val="tx1"/>
                </a:solidFill>
                <a:latin typeface="Noto Sans JP Medium" panose="020B0200000000000000" pitchFamily="34" charset="-128"/>
                <a:ea typeface="Noto Sans JP Medium" panose="020B0200000000000000" pitchFamily="34" charset="-128"/>
              </a:rPr>
              <a:t>雪</a:t>
            </a:r>
            <a:r>
              <a:rPr lang="ja-JP" altLang="en-US" spc="-300">
                <a:solidFill>
                  <a:schemeClr val="tx1"/>
                </a:solidFill>
                <a:latin typeface="Noto Sans JP Medium" panose="020B0200000000000000" pitchFamily="34" charset="-128"/>
                <a:ea typeface="Noto Sans JP Medium" panose="020B0200000000000000" pitchFamily="34" charset="-128"/>
              </a:rPr>
              <a:t>害・</a:t>
            </a:r>
            <a:r>
              <a:rPr lang="ja-JP" altLang="en-US">
                <a:solidFill>
                  <a:schemeClr val="tx1"/>
                </a:solidFill>
                <a:latin typeface="Noto Sans JP Medium" panose="020B0200000000000000" pitchFamily="34" charset="-128"/>
                <a:ea typeface="Noto Sans JP Medium" panose="020B0200000000000000" pitchFamily="34" charset="-128"/>
              </a:rPr>
              <a:t>落雷など</a:t>
            </a:r>
          </a:p>
          <a:p>
            <a:pPr>
              <a:lnSpc>
                <a:spcPct val="130000"/>
              </a:lnSpc>
            </a:pPr>
            <a:r>
              <a:rPr lang="ja-JP" altLang="en-US" spc="-300">
                <a:solidFill>
                  <a:srgbClr val="AB951D"/>
                </a:solidFill>
                <a:latin typeface="Noto Sans JP Medium" panose="020B0200000000000000" pitchFamily="34" charset="-128"/>
                <a:ea typeface="Noto Sans JP Medium" panose="020B0200000000000000" pitchFamily="34" charset="-128"/>
              </a:rPr>
              <a:t>●</a:t>
            </a:r>
            <a:r>
              <a:rPr lang="ja-JP" altLang="en-US">
                <a:solidFill>
                  <a:schemeClr val="tx1"/>
                </a:solidFill>
                <a:latin typeface="Noto Sans JP Medium" panose="020B0200000000000000" pitchFamily="34" charset="-128"/>
                <a:ea typeface="Noto Sans JP Medium" panose="020B0200000000000000" pitchFamily="34" charset="-128"/>
              </a:rPr>
              <a:t> </a:t>
            </a:r>
            <a:r>
              <a:rPr lang="ja-JP" altLang="en-US" b="1">
                <a:solidFill>
                  <a:schemeClr val="tx1"/>
                </a:solidFill>
                <a:latin typeface="Noto Sans JP" panose="020B0200000000000000" pitchFamily="34" charset="-128"/>
                <a:ea typeface="Noto Sans JP" panose="020B0200000000000000" pitchFamily="34" charset="-128"/>
              </a:rPr>
              <a:t>［補償対象外</a:t>
            </a:r>
            <a:r>
              <a:rPr lang="ja-JP" altLang="en-US" b="1" spc="-300">
                <a:solidFill>
                  <a:schemeClr val="tx1"/>
                </a:solidFill>
                <a:latin typeface="Noto Sans JP" panose="020B0200000000000000" pitchFamily="34" charset="-128"/>
                <a:ea typeface="Noto Sans JP" panose="020B0200000000000000" pitchFamily="34" charset="-128"/>
              </a:rPr>
              <a:t>］</a:t>
            </a:r>
            <a:r>
              <a:rPr lang="ja-JP" altLang="en-US" b="1">
                <a:solidFill>
                  <a:schemeClr val="tx1"/>
                </a:solidFill>
                <a:latin typeface="Noto Sans JP" panose="020B0200000000000000" pitchFamily="34" charset="-128"/>
                <a:ea typeface="Noto Sans JP" panose="020B0200000000000000" pitchFamily="34" charset="-128"/>
              </a:rPr>
              <a:t> </a:t>
            </a:r>
            <a:r>
              <a:rPr lang="ja-JP" altLang="en-US">
                <a:solidFill>
                  <a:schemeClr val="tx1"/>
                </a:solidFill>
                <a:latin typeface="Noto Sans JP Medium" panose="020B0200000000000000" pitchFamily="34" charset="-128"/>
                <a:ea typeface="Noto Sans JP Medium" panose="020B0200000000000000" pitchFamily="34" charset="-128"/>
              </a:rPr>
              <a:t>地</a:t>
            </a:r>
            <a:r>
              <a:rPr lang="ja-JP" altLang="en-US" spc="-300">
                <a:solidFill>
                  <a:schemeClr val="tx1"/>
                </a:solidFill>
                <a:latin typeface="Noto Sans JP Medium" panose="020B0200000000000000" pitchFamily="34" charset="-128"/>
                <a:ea typeface="Noto Sans JP Medium" panose="020B0200000000000000" pitchFamily="34" charset="-128"/>
              </a:rPr>
              <a:t>震・</a:t>
            </a:r>
            <a:r>
              <a:rPr lang="ja-JP" altLang="en-US">
                <a:solidFill>
                  <a:schemeClr val="tx1"/>
                </a:solidFill>
                <a:latin typeface="Noto Sans JP Medium" panose="020B0200000000000000" pitchFamily="34" charset="-128"/>
                <a:ea typeface="Noto Sans JP Medium" panose="020B0200000000000000" pitchFamily="34" charset="-128"/>
              </a:rPr>
              <a:t>噴</a:t>
            </a:r>
            <a:r>
              <a:rPr lang="ja-JP" altLang="en-US" spc="-300">
                <a:solidFill>
                  <a:schemeClr val="tx1"/>
                </a:solidFill>
                <a:latin typeface="Noto Sans JP Medium" panose="020B0200000000000000" pitchFamily="34" charset="-128"/>
                <a:ea typeface="Noto Sans JP Medium" panose="020B0200000000000000" pitchFamily="34" charset="-128"/>
              </a:rPr>
              <a:t>火・</a:t>
            </a:r>
            <a:r>
              <a:rPr lang="ja-JP" altLang="en-US">
                <a:solidFill>
                  <a:schemeClr val="tx1"/>
                </a:solidFill>
                <a:latin typeface="Noto Sans JP Medium" panose="020B0200000000000000" pitchFamily="34" charset="-128"/>
                <a:ea typeface="Noto Sans JP Medium" panose="020B0200000000000000" pitchFamily="34" charset="-128"/>
              </a:rPr>
              <a:t>津波が原因の火災</a:t>
            </a:r>
          </a:p>
        </p:txBody>
      </p:sp>
      <p:sp>
        <p:nvSpPr>
          <p:cNvPr id="20" name="角丸四角形 19">
            <a:extLst>
              <a:ext uri="{FF2B5EF4-FFF2-40B4-BE49-F238E27FC236}">
                <a16:creationId xmlns:a16="http://schemas.microsoft.com/office/drawing/2014/main" id="{0C4E8B0C-4221-8C82-41D0-423E55B9125C}"/>
              </a:ext>
            </a:extLst>
          </p:cNvPr>
          <p:cNvSpPr/>
          <p:nvPr/>
        </p:nvSpPr>
        <p:spPr>
          <a:xfrm>
            <a:off x="4741816" y="4893136"/>
            <a:ext cx="1354184" cy="1331651"/>
          </a:xfrm>
          <a:prstGeom prst="roundRect">
            <a:avLst>
              <a:gd name="adj" fmla="val 22000"/>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5F675D2-6815-C556-CBC0-EADB342F9440}"/>
              </a:ext>
            </a:extLst>
          </p:cNvPr>
          <p:cNvSpPr txBox="1"/>
          <p:nvPr/>
        </p:nvSpPr>
        <p:spPr>
          <a:xfrm>
            <a:off x="4741816" y="5054682"/>
            <a:ext cx="1354183" cy="1029321"/>
          </a:xfrm>
          <a:prstGeom prst="rect">
            <a:avLst/>
          </a:prstGeom>
          <a:noFill/>
        </p:spPr>
        <p:txBody>
          <a:bodyPr wrap="square">
            <a:spAutoFit/>
          </a:bodyPr>
          <a:lstStyle/>
          <a:p>
            <a:pPr algn="ctr">
              <a:lnSpc>
                <a:spcPct val="130000"/>
              </a:lnSpc>
            </a:pPr>
            <a:r>
              <a:rPr lang="ja-JP" altLang="en-US" sz="1200">
                <a:latin typeface="Noto Sans JP Medium" panose="020B0200000000000000" pitchFamily="34" charset="-128"/>
                <a:ea typeface="Noto Sans JP Medium" panose="020B0200000000000000" pitchFamily="34" charset="-128"/>
              </a:rPr>
              <a:t>火災保険では、</a:t>
            </a:r>
          </a:p>
          <a:p>
            <a:pPr algn="ctr">
              <a:lnSpc>
                <a:spcPct val="130000"/>
              </a:lnSpc>
            </a:pPr>
            <a:r>
              <a:rPr lang="ja-JP" altLang="en-US" sz="1200">
                <a:latin typeface="Noto Sans JP Medium" panose="020B0200000000000000" pitchFamily="34" charset="-128"/>
                <a:ea typeface="Noto Sans JP Medium" panose="020B0200000000000000" pitchFamily="34" charset="-128"/>
              </a:rPr>
              <a:t>地震や津波の</a:t>
            </a:r>
          </a:p>
          <a:p>
            <a:pPr algn="ctr">
              <a:lnSpc>
                <a:spcPct val="130000"/>
              </a:lnSpc>
            </a:pPr>
            <a:r>
              <a:rPr lang="ja-JP" altLang="en-US" sz="1200">
                <a:latin typeface="Noto Sans JP Medium" panose="020B0200000000000000" pitchFamily="34" charset="-128"/>
                <a:ea typeface="Noto Sans JP Medium" panose="020B0200000000000000" pitchFamily="34" charset="-128"/>
              </a:rPr>
              <a:t>補償はされない</a:t>
            </a:r>
          </a:p>
          <a:p>
            <a:pPr algn="ctr">
              <a:lnSpc>
                <a:spcPct val="130000"/>
              </a:lnSpc>
            </a:pPr>
            <a:r>
              <a:rPr lang="ja-JP" altLang="en-US" sz="1200">
                <a:latin typeface="Noto Sans JP Medium" panose="020B0200000000000000" pitchFamily="34" charset="-128"/>
                <a:ea typeface="Noto Sans JP Medium" panose="020B0200000000000000" pitchFamily="34" charset="-128"/>
              </a:rPr>
              <a:t>ので注意。</a:t>
            </a:r>
          </a:p>
        </p:txBody>
      </p:sp>
      <p:sp>
        <p:nvSpPr>
          <p:cNvPr id="22" name="テキスト ボックス 21">
            <a:extLst>
              <a:ext uri="{FF2B5EF4-FFF2-40B4-BE49-F238E27FC236}">
                <a16:creationId xmlns:a16="http://schemas.microsoft.com/office/drawing/2014/main" id="{6EF93EE8-A568-5FBE-2B6E-6927F65391B1}"/>
              </a:ext>
            </a:extLst>
          </p:cNvPr>
          <p:cNvSpPr txBox="1"/>
          <p:nvPr/>
        </p:nvSpPr>
        <p:spPr>
          <a:xfrm>
            <a:off x="6477494" y="2122649"/>
            <a:ext cx="2000250" cy="461665"/>
          </a:xfrm>
          <a:prstGeom prst="rect">
            <a:avLst/>
          </a:prstGeom>
          <a:noFill/>
        </p:spPr>
        <p:txBody>
          <a:bodyPr wrap="square" lIns="0">
            <a:spAutoFit/>
          </a:bodyPr>
          <a:lstStyle/>
          <a:p>
            <a:r>
              <a:rPr lang="ja-JP" altLang="en-US" sz="2400" b="1">
                <a:latin typeface="Noto Sans JP SemiBold" panose="020B0200000000000000" pitchFamily="34" charset="-128"/>
                <a:ea typeface="Noto Sans JP SemiBold" panose="020B0200000000000000" pitchFamily="34" charset="-128"/>
              </a:rPr>
              <a:t>［地震保険］</a:t>
            </a:r>
          </a:p>
        </p:txBody>
      </p:sp>
      <p:sp>
        <p:nvSpPr>
          <p:cNvPr id="23" name="テキスト ボックス 22">
            <a:extLst>
              <a:ext uri="{FF2B5EF4-FFF2-40B4-BE49-F238E27FC236}">
                <a16:creationId xmlns:a16="http://schemas.microsoft.com/office/drawing/2014/main" id="{8214B01C-B69B-2F23-84FC-B2DAF8591944}"/>
              </a:ext>
            </a:extLst>
          </p:cNvPr>
          <p:cNvSpPr txBox="1"/>
          <p:nvPr/>
        </p:nvSpPr>
        <p:spPr>
          <a:xfrm>
            <a:off x="6680697" y="2672970"/>
            <a:ext cx="5117293" cy="1185453"/>
          </a:xfrm>
          <a:prstGeom prst="rect">
            <a:avLst/>
          </a:prstGeom>
          <a:noFill/>
        </p:spPr>
        <p:txBody>
          <a:bodyPr wrap="square" lIns="0">
            <a:spAutoFit/>
          </a:bodyPr>
          <a:lstStyle/>
          <a:p>
            <a:pPr>
              <a:lnSpc>
                <a:spcPct val="130000"/>
              </a:lnSpc>
            </a:pPr>
            <a:r>
              <a:rPr lang="ja-JP" altLang="en-US" spc="-300">
                <a:solidFill>
                  <a:srgbClr val="AB951D"/>
                </a:solidFill>
                <a:latin typeface="Noto Sans JP Medium" panose="020B0200000000000000" pitchFamily="34" charset="-128"/>
                <a:ea typeface="Noto Sans JP Medium" panose="020B0200000000000000" pitchFamily="34" charset="-128"/>
              </a:rPr>
              <a:t>●</a:t>
            </a:r>
            <a:r>
              <a:rPr lang="ja-JP" altLang="en-US">
                <a:solidFill>
                  <a:schemeClr val="tx1"/>
                </a:solidFill>
                <a:latin typeface="Noto Sans JP Medium" panose="020B0200000000000000" pitchFamily="34" charset="-128"/>
                <a:ea typeface="Noto Sans JP Medium" panose="020B0200000000000000" pitchFamily="34" charset="-128"/>
              </a:rPr>
              <a:t> 火災保険</a:t>
            </a:r>
            <a:r>
              <a:rPr lang="ja-JP" altLang="en-US" spc="-150">
                <a:solidFill>
                  <a:schemeClr val="tx1"/>
                </a:solidFill>
                <a:latin typeface="Noto Sans JP Medium" panose="020B0200000000000000" pitchFamily="34" charset="-128"/>
                <a:ea typeface="Noto Sans JP Medium" panose="020B0200000000000000" pitchFamily="34" charset="-128"/>
              </a:rPr>
              <a:t>とセットのため</a:t>
            </a:r>
            <a:r>
              <a:rPr lang="ja-JP" altLang="en-US" spc="-300">
                <a:solidFill>
                  <a:schemeClr val="tx1"/>
                </a:solidFill>
                <a:latin typeface="Noto Sans JP Medium" panose="020B0200000000000000" pitchFamily="34" charset="-128"/>
                <a:ea typeface="Noto Sans JP Medium" panose="020B0200000000000000" pitchFamily="34" charset="-128"/>
              </a:rPr>
              <a:t>、</a:t>
            </a:r>
            <a:r>
              <a:rPr lang="ja-JP" altLang="en-US">
                <a:solidFill>
                  <a:schemeClr val="tx1"/>
                </a:solidFill>
                <a:latin typeface="Noto Sans JP Medium" panose="020B0200000000000000" pitchFamily="34" charset="-128"/>
                <a:ea typeface="Noto Sans JP Medium" panose="020B0200000000000000" pitchFamily="34" charset="-128"/>
              </a:rPr>
              <a:t>地震保険単独では契約</a:t>
            </a:r>
            <a:r>
              <a:rPr lang="ja-JP" altLang="en-US" spc="-150">
                <a:solidFill>
                  <a:schemeClr val="tx1"/>
                </a:solidFill>
                <a:latin typeface="Noto Sans JP Medium" panose="020B0200000000000000" pitchFamily="34" charset="-128"/>
                <a:ea typeface="Noto Sans JP Medium" panose="020B0200000000000000" pitchFamily="34" charset="-128"/>
              </a:rPr>
              <a:t>はできない。</a:t>
            </a:r>
          </a:p>
          <a:p>
            <a:pPr>
              <a:lnSpc>
                <a:spcPct val="130000"/>
              </a:lnSpc>
            </a:pPr>
            <a:r>
              <a:rPr lang="ja-JP" altLang="en-US" spc="-300">
                <a:solidFill>
                  <a:srgbClr val="AB951D"/>
                </a:solidFill>
                <a:latin typeface="Noto Sans JP Medium" panose="020B0200000000000000" pitchFamily="34" charset="-128"/>
                <a:ea typeface="Noto Sans JP Medium" panose="020B0200000000000000" pitchFamily="34" charset="-128"/>
              </a:rPr>
              <a:t>●</a:t>
            </a:r>
            <a:r>
              <a:rPr lang="ja-JP" altLang="en-US">
                <a:solidFill>
                  <a:schemeClr val="tx1"/>
                </a:solidFill>
                <a:latin typeface="Noto Sans JP Medium" panose="020B0200000000000000" pitchFamily="34" charset="-128"/>
                <a:ea typeface="Noto Sans JP Medium" panose="020B0200000000000000" pitchFamily="34" charset="-128"/>
              </a:rPr>
              <a:t> 住宅と家財にかけることができ</a:t>
            </a:r>
            <a:r>
              <a:rPr lang="ja-JP" altLang="en-US" spc="-300">
                <a:solidFill>
                  <a:schemeClr val="tx1"/>
                </a:solidFill>
                <a:latin typeface="Noto Sans JP Medium" panose="020B0200000000000000" pitchFamily="34" charset="-128"/>
                <a:ea typeface="Noto Sans JP Medium" panose="020B0200000000000000" pitchFamily="34" charset="-128"/>
              </a:rPr>
              <a:t>、</a:t>
            </a:r>
            <a:r>
              <a:rPr lang="ja-JP" altLang="en-US">
                <a:solidFill>
                  <a:schemeClr val="tx1"/>
                </a:solidFill>
                <a:latin typeface="Noto Sans JP Medium" panose="020B0200000000000000" pitchFamily="34" charset="-128"/>
                <a:ea typeface="Noto Sans JP Medium" panose="020B0200000000000000" pitchFamily="34" charset="-128"/>
              </a:rPr>
              <a:t>火災保険の契約金額の</a:t>
            </a:r>
          </a:p>
          <a:p>
            <a:pPr>
              <a:lnSpc>
                <a:spcPct val="130000"/>
              </a:lnSpc>
            </a:pPr>
            <a:r>
              <a:rPr lang="ja-JP" altLang="en-US">
                <a:solidFill>
                  <a:schemeClr val="tx1"/>
                </a:solidFill>
                <a:latin typeface="Noto Sans JP Medium" panose="020B0200000000000000" pitchFamily="34" charset="-128"/>
                <a:ea typeface="Noto Sans JP Medium" panose="020B0200000000000000" pitchFamily="34" charset="-128"/>
              </a:rPr>
              <a:t>　</a:t>
            </a:r>
            <a:r>
              <a:rPr lang="en-US" altLang="ja-JP" dirty="0">
                <a:solidFill>
                  <a:schemeClr val="tx1"/>
                </a:solidFill>
                <a:latin typeface="Noto Sans JP Medium" panose="020B0200000000000000" pitchFamily="34" charset="-128"/>
                <a:ea typeface="Noto Sans JP Medium" panose="020B0200000000000000" pitchFamily="34" charset="-128"/>
              </a:rPr>
              <a:t>30〜50%</a:t>
            </a:r>
            <a:r>
              <a:rPr lang="ja-JP" altLang="en-US">
                <a:solidFill>
                  <a:schemeClr val="tx1"/>
                </a:solidFill>
                <a:latin typeface="Noto Sans JP Medium" panose="020B0200000000000000" pitchFamily="34" charset="-128"/>
                <a:ea typeface="Noto Sans JP Medium" panose="020B0200000000000000" pitchFamily="34" charset="-128"/>
              </a:rPr>
              <a:t>で設定可能。</a:t>
            </a:r>
          </a:p>
          <a:p>
            <a:pPr>
              <a:lnSpc>
                <a:spcPct val="130000"/>
              </a:lnSpc>
            </a:pPr>
            <a:r>
              <a:rPr lang="ja-JP" altLang="en-US" spc="-300">
                <a:solidFill>
                  <a:srgbClr val="AB951D"/>
                </a:solidFill>
                <a:latin typeface="Noto Sans JP Medium" panose="020B0200000000000000" pitchFamily="34" charset="-128"/>
                <a:ea typeface="Noto Sans JP Medium" panose="020B0200000000000000" pitchFamily="34" charset="-128"/>
              </a:rPr>
              <a:t>●</a:t>
            </a:r>
            <a:r>
              <a:rPr lang="ja-JP" altLang="en-US">
                <a:solidFill>
                  <a:schemeClr val="tx1"/>
                </a:solidFill>
                <a:latin typeface="Noto Sans JP Medium" panose="020B0200000000000000" pitchFamily="34" charset="-128"/>
                <a:ea typeface="Noto Sans JP Medium" panose="020B0200000000000000" pitchFamily="34" charset="-128"/>
              </a:rPr>
              <a:t> 限度額は建物：</a:t>
            </a:r>
            <a:r>
              <a:rPr lang="en-US" altLang="ja-JP" dirty="0">
                <a:solidFill>
                  <a:schemeClr val="tx1"/>
                </a:solidFill>
                <a:latin typeface="Noto Sans JP Medium" panose="020B0200000000000000" pitchFamily="34" charset="-128"/>
                <a:ea typeface="Noto Sans JP Medium" panose="020B0200000000000000" pitchFamily="34" charset="-128"/>
              </a:rPr>
              <a:t>5,000</a:t>
            </a:r>
            <a:r>
              <a:rPr lang="ja-JP" altLang="en-US">
                <a:solidFill>
                  <a:schemeClr val="tx1"/>
                </a:solidFill>
                <a:latin typeface="Noto Sans JP Medium" panose="020B0200000000000000" pitchFamily="34" charset="-128"/>
                <a:ea typeface="Noto Sans JP Medium" panose="020B0200000000000000" pitchFamily="34" charset="-128"/>
              </a:rPr>
              <a:t>万円、家財：</a:t>
            </a:r>
            <a:r>
              <a:rPr lang="en-US" altLang="ja-JP" dirty="0">
                <a:solidFill>
                  <a:schemeClr val="tx1"/>
                </a:solidFill>
                <a:latin typeface="Noto Sans JP Medium" panose="020B0200000000000000" pitchFamily="34" charset="-128"/>
                <a:ea typeface="Noto Sans JP Medium" panose="020B0200000000000000" pitchFamily="34" charset="-128"/>
              </a:rPr>
              <a:t>1,000</a:t>
            </a:r>
            <a:r>
              <a:rPr lang="ja-JP" altLang="en-US">
                <a:solidFill>
                  <a:schemeClr val="tx1"/>
                </a:solidFill>
                <a:latin typeface="Noto Sans JP Medium" panose="020B0200000000000000" pitchFamily="34" charset="-128"/>
                <a:ea typeface="Noto Sans JP Medium" panose="020B0200000000000000" pitchFamily="34" charset="-128"/>
              </a:rPr>
              <a:t>万円。</a:t>
            </a:r>
          </a:p>
        </p:txBody>
      </p:sp>
      <p:sp>
        <p:nvSpPr>
          <p:cNvPr id="25" name="テキスト ボックス 24">
            <a:extLst>
              <a:ext uri="{FF2B5EF4-FFF2-40B4-BE49-F238E27FC236}">
                <a16:creationId xmlns:a16="http://schemas.microsoft.com/office/drawing/2014/main" id="{E336C427-3886-6E32-4F1D-A47FECF38A0A}"/>
              </a:ext>
            </a:extLst>
          </p:cNvPr>
          <p:cNvSpPr txBox="1"/>
          <p:nvPr/>
        </p:nvSpPr>
        <p:spPr>
          <a:xfrm>
            <a:off x="8293501" y="2134017"/>
            <a:ext cx="1586144" cy="461665"/>
          </a:xfrm>
          <a:prstGeom prst="rect">
            <a:avLst/>
          </a:prstGeom>
          <a:noFill/>
        </p:spPr>
        <p:txBody>
          <a:bodyPr wrap="square" lIns="0">
            <a:spAutoFit/>
          </a:bodyPr>
          <a:lstStyle/>
          <a:p>
            <a:r>
              <a:rPr lang="ja-JP" altLang="en-US" sz="1200" b="1">
                <a:latin typeface="Noto Sans JP SemiBold" panose="020B0200000000000000" pitchFamily="34" charset="-128"/>
                <a:ea typeface="Noto Sans JP SemiBold" panose="020B0200000000000000" pitchFamily="34" charset="-128"/>
              </a:rPr>
              <a:t>地震・噴火・津波が</a:t>
            </a:r>
          </a:p>
          <a:p>
            <a:r>
              <a:rPr lang="ja-JP" altLang="en-US" sz="1200" b="1">
                <a:latin typeface="Noto Sans JP SemiBold" panose="020B0200000000000000" pitchFamily="34" charset="-128"/>
                <a:ea typeface="Noto Sans JP SemiBold" panose="020B0200000000000000" pitchFamily="34" charset="-128"/>
              </a:rPr>
              <a:t>原因の損害を補償</a:t>
            </a:r>
          </a:p>
        </p:txBody>
      </p:sp>
      <p:sp>
        <p:nvSpPr>
          <p:cNvPr id="26" name="テキスト ボックス 25">
            <a:extLst>
              <a:ext uri="{FF2B5EF4-FFF2-40B4-BE49-F238E27FC236}">
                <a16:creationId xmlns:a16="http://schemas.microsoft.com/office/drawing/2014/main" id="{56B23604-DBCD-260A-6B3A-B9F1466665AF}"/>
              </a:ext>
            </a:extLst>
          </p:cNvPr>
          <p:cNvSpPr txBox="1"/>
          <p:nvPr/>
        </p:nvSpPr>
        <p:spPr>
          <a:xfrm>
            <a:off x="6477494" y="4275995"/>
            <a:ext cx="2382380" cy="461665"/>
          </a:xfrm>
          <a:prstGeom prst="rect">
            <a:avLst/>
          </a:prstGeom>
          <a:noFill/>
        </p:spPr>
        <p:txBody>
          <a:bodyPr wrap="square" lIns="0">
            <a:spAutoFit/>
          </a:bodyPr>
          <a:lstStyle/>
          <a:p>
            <a:r>
              <a:rPr lang="ja-JP" altLang="en-US" sz="2400" b="1">
                <a:latin typeface="Noto Sans JP SemiBold" panose="020B0200000000000000" pitchFamily="34" charset="-128"/>
                <a:ea typeface="Noto Sans JP SemiBold" panose="020B0200000000000000" pitchFamily="34" charset="-128"/>
              </a:rPr>
              <a:t>［自動車保険］</a:t>
            </a:r>
          </a:p>
        </p:txBody>
      </p:sp>
      <p:sp>
        <p:nvSpPr>
          <p:cNvPr id="27" name="テキスト ボックス 26">
            <a:extLst>
              <a:ext uri="{FF2B5EF4-FFF2-40B4-BE49-F238E27FC236}">
                <a16:creationId xmlns:a16="http://schemas.microsoft.com/office/drawing/2014/main" id="{C3BE3F66-946B-2071-7F0A-43273293574C}"/>
              </a:ext>
            </a:extLst>
          </p:cNvPr>
          <p:cNvSpPr txBox="1"/>
          <p:nvPr/>
        </p:nvSpPr>
        <p:spPr>
          <a:xfrm>
            <a:off x="6680697" y="4826316"/>
            <a:ext cx="2592700" cy="1465529"/>
          </a:xfrm>
          <a:prstGeom prst="rect">
            <a:avLst/>
          </a:prstGeom>
          <a:noFill/>
        </p:spPr>
        <p:txBody>
          <a:bodyPr wrap="square" lIns="0">
            <a:spAutoFit/>
          </a:bodyPr>
          <a:lstStyle/>
          <a:p>
            <a:pPr>
              <a:lnSpc>
                <a:spcPct val="130000"/>
              </a:lnSpc>
            </a:pPr>
            <a:r>
              <a:rPr lang="ja-JP" altLang="en-US">
                <a:solidFill>
                  <a:schemeClr val="tx1"/>
                </a:solidFill>
                <a:latin typeface="Noto Sans JP Medium" panose="020B0200000000000000" pitchFamily="34" charset="-128"/>
                <a:ea typeface="Noto Sans JP Medium" panose="020B0200000000000000" pitchFamily="34" charset="-128"/>
              </a:rPr>
              <a:t>一般的な車両保険は、</a:t>
            </a:r>
          </a:p>
          <a:p>
            <a:pPr>
              <a:lnSpc>
                <a:spcPct val="130000"/>
              </a:lnSpc>
            </a:pPr>
            <a:r>
              <a:rPr lang="ja-JP" altLang="en-US" spc="-300">
                <a:solidFill>
                  <a:srgbClr val="AB951D"/>
                </a:solidFill>
                <a:latin typeface="Noto Sans JP Medium" panose="020B0200000000000000" pitchFamily="34" charset="-128"/>
                <a:ea typeface="Noto Sans JP Medium" panose="020B0200000000000000" pitchFamily="34" charset="-128"/>
              </a:rPr>
              <a:t>●</a:t>
            </a:r>
            <a:r>
              <a:rPr lang="ja-JP" altLang="en-US" b="1">
                <a:solidFill>
                  <a:schemeClr val="tx1"/>
                </a:solidFill>
                <a:latin typeface="Noto Sans JP" panose="020B0200000000000000" pitchFamily="34" charset="-128"/>
                <a:ea typeface="Noto Sans JP" panose="020B0200000000000000" pitchFamily="34" charset="-128"/>
              </a:rPr>
              <a:t>［契約補償対象</a:t>
            </a:r>
            <a:r>
              <a:rPr lang="ja-JP" altLang="en-US" b="1" spc="-300">
                <a:solidFill>
                  <a:schemeClr val="tx1"/>
                </a:solidFill>
                <a:latin typeface="Noto Sans JP" panose="020B0200000000000000" pitchFamily="34" charset="-128"/>
                <a:ea typeface="Noto Sans JP" panose="020B0200000000000000" pitchFamily="34" charset="-128"/>
              </a:rPr>
              <a:t>］ </a:t>
            </a:r>
            <a:r>
              <a:rPr lang="ja-JP" altLang="en-US">
                <a:solidFill>
                  <a:schemeClr val="tx1"/>
                </a:solidFill>
                <a:latin typeface="Noto Sans JP Medium" panose="020B0200000000000000" pitchFamily="34" charset="-128"/>
                <a:ea typeface="Noto Sans JP Medium" panose="020B0200000000000000" pitchFamily="34" charset="-128"/>
              </a:rPr>
              <a:t>台</a:t>
            </a:r>
            <a:r>
              <a:rPr lang="ja-JP" altLang="en-US" spc="-300">
                <a:solidFill>
                  <a:schemeClr val="tx1"/>
                </a:solidFill>
                <a:latin typeface="Noto Sans JP Medium" panose="020B0200000000000000" pitchFamily="34" charset="-128"/>
                <a:ea typeface="Noto Sans JP Medium" panose="020B0200000000000000" pitchFamily="34" charset="-128"/>
              </a:rPr>
              <a:t>風・</a:t>
            </a:r>
            <a:r>
              <a:rPr lang="ja-JP" altLang="en-US">
                <a:solidFill>
                  <a:schemeClr val="tx1"/>
                </a:solidFill>
                <a:latin typeface="Noto Sans JP Medium" panose="020B0200000000000000" pitchFamily="34" charset="-128"/>
                <a:ea typeface="Noto Sans JP Medium" panose="020B0200000000000000" pitchFamily="34" charset="-128"/>
              </a:rPr>
              <a:t>洪</a:t>
            </a:r>
            <a:r>
              <a:rPr lang="ja-JP" altLang="en-US" spc="-300">
                <a:solidFill>
                  <a:schemeClr val="tx1"/>
                </a:solidFill>
                <a:latin typeface="Noto Sans JP Medium" panose="020B0200000000000000" pitchFamily="34" charset="-128"/>
                <a:ea typeface="Noto Sans JP Medium" panose="020B0200000000000000" pitchFamily="34" charset="-128"/>
              </a:rPr>
              <a:t>水・</a:t>
            </a:r>
          </a:p>
          <a:p>
            <a:pPr>
              <a:lnSpc>
                <a:spcPct val="130000"/>
              </a:lnSpc>
            </a:pPr>
            <a:r>
              <a:rPr lang="ja-JP" altLang="en-US">
                <a:solidFill>
                  <a:schemeClr val="tx1"/>
                </a:solidFill>
                <a:latin typeface="Noto Sans JP Medium" panose="020B0200000000000000" pitchFamily="34" charset="-128"/>
                <a:ea typeface="Noto Sans JP Medium" panose="020B0200000000000000" pitchFamily="34" charset="-128"/>
              </a:rPr>
              <a:t>　高潮などによる損害</a:t>
            </a:r>
          </a:p>
          <a:p>
            <a:pPr>
              <a:lnSpc>
                <a:spcPct val="130000"/>
              </a:lnSpc>
            </a:pPr>
            <a:r>
              <a:rPr lang="ja-JP" altLang="en-US" spc="-300">
                <a:solidFill>
                  <a:srgbClr val="AB951D"/>
                </a:solidFill>
                <a:latin typeface="Noto Sans JP Medium" panose="020B0200000000000000" pitchFamily="34" charset="-128"/>
                <a:ea typeface="Noto Sans JP Medium" panose="020B0200000000000000" pitchFamily="34" charset="-128"/>
              </a:rPr>
              <a:t>● </a:t>
            </a:r>
            <a:r>
              <a:rPr lang="ja-JP" altLang="en-US" b="1">
                <a:solidFill>
                  <a:schemeClr val="tx1"/>
                </a:solidFill>
                <a:latin typeface="Noto Sans JP" panose="020B0200000000000000" pitchFamily="34" charset="-128"/>
                <a:ea typeface="Noto Sans JP" panose="020B0200000000000000" pitchFamily="34" charset="-128"/>
              </a:rPr>
              <a:t>［補償対象外</a:t>
            </a:r>
            <a:r>
              <a:rPr lang="ja-JP" altLang="en-US" b="1" spc="-300">
                <a:solidFill>
                  <a:schemeClr val="tx1"/>
                </a:solidFill>
                <a:latin typeface="Noto Sans JP" panose="020B0200000000000000" pitchFamily="34" charset="-128"/>
                <a:ea typeface="Noto Sans JP" panose="020B0200000000000000" pitchFamily="34" charset="-128"/>
              </a:rPr>
              <a:t>］</a:t>
            </a:r>
            <a:r>
              <a:rPr lang="ja-JP" altLang="en-US" b="1">
                <a:solidFill>
                  <a:schemeClr val="tx1"/>
                </a:solidFill>
                <a:latin typeface="Noto Sans JP" panose="020B0200000000000000" pitchFamily="34" charset="-128"/>
                <a:ea typeface="Noto Sans JP" panose="020B0200000000000000" pitchFamily="34" charset="-128"/>
              </a:rPr>
              <a:t> </a:t>
            </a:r>
            <a:r>
              <a:rPr lang="ja-JP" altLang="en-US">
                <a:solidFill>
                  <a:schemeClr val="tx1"/>
                </a:solidFill>
                <a:latin typeface="Noto Sans JP Medium" panose="020B0200000000000000" pitchFamily="34" charset="-128"/>
                <a:ea typeface="Noto Sans JP Medium" panose="020B0200000000000000" pitchFamily="34" charset="-128"/>
              </a:rPr>
              <a:t>地</a:t>
            </a:r>
            <a:r>
              <a:rPr lang="ja-JP" altLang="en-US" spc="-300">
                <a:solidFill>
                  <a:schemeClr val="tx1"/>
                </a:solidFill>
                <a:latin typeface="Noto Sans JP Medium" panose="020B0200000000000000" pitchFamily="34" charset="-128"/>
                <a:ea typeface="Noto Sans JP Medium" panose="020B0200000000000000" pitchFamily="34" charset="-128"/>
              </a:rPr>
              <a:t>震・</a:t>
            </a:r>
            <a:r>
              <a:rPr lang="ja-JP" altLang="en-US">
                <a:solidFill>
                  <a:schemeClr val="tx1"/>
                </a:solidFill>
                <a:latin typeface="Noto Sans JP Medium" panose="020B0200000000000000" pitchFamily="34" charset="-128"/>
                <a:ea typeface="Noto Sans JP Medium" panose="020B0200000000000000" pitchFamily="34" charset="-128"/>
              </a:rPr>
              <a:t>噴</a:t>
            </a:r>
            <a:r>
              <a:rPr lang="ja-JP" altLang="en-US" spc="-300">
                <a:solidFill>
                  <a:schemeClr val="tx1"/>
                </a:solidFill>
                <a:latin typeface="Noto Sans JP Medium" panose="020B0200000000000000" pitchFamily="34" charset="-128"/>
                <a:ea typeface="Noto Sans JP Medium" panose="020B0200000000000000" pitchFamily="34" charset="-128"/>
              </a:rPr>
              <a:t>火・</a:t>
            </a:r>
          </a:p>
          <a:p>
            <a:pPr>
              <a:lnSpc>
                <a:spcPct val="130000"/>
              </a:lnSpc>
            </a:pPr>
            <a:r>
              <a:rPr lang="ja-JP" altLang="en-US">
                <a:solidFill>
                  <a:schemeClr val="tx1"/>
                </a:solidFill>
                <a:latin typeface="Noto Sans JP Medium" panose="020B0200000000000000" pitchFamily="34" charset="-128"/>
                <a:ea typeface="Noto Sans JP Medium" panose="020B0200000000000000" pitchFamily="34" charset="-128"/>
              </a:rPr>
              <a:t>　津波などによる損害</a:t>
            </a:r>
          </a:p>
        </p:txBody>
      </p:sp>
      <p:sp>
        <p:nvSpPr>
          <p:cNvPr id="28" name="角丸四角形 27">
            <a:extLst>
              <a:ext uri="{FF2B5EF4-FFF2-40B4-BE49-F238E27FC236}">
                <a16:creationId xmlns:a16="http://schemas.microsoft.com/office/drawing/2014/main" id="{4F5BB95D-36F2-57D3-A072-4F1FB7F6E022}"/>
              </a:ext>
            </a:extLst>
          </p:cNvPr>
          <p:cNvSpPr/>
          <p:nvPr/>
        </p:nvSpPr>
        <p:spPr>
          <a:xfrm>
            <a:off x="9359660" y="4893136"/>
            <a:ext cx="2197340" cy="1331651"/>
          </a:xfrm>
          <a:prstGeom prst="roundRect">
            <a:avLst>
              <a:gd name="adj" fmla="val 22000"/>
            </a:avLst>
          </a:prstGeom>
          <a:solidFill>
            <a:srgbClr val="D5CA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3F346464-A81D-0973-95A5-6990FAAB3F77}"/>
              </a:ext>
            </a:extLst>
          </p:cNvPr>
          <p:cNvSpPr txBox="1"/>
          <p:nvPr/>
        </p:nvSpPr>
        <p:spPr>
          <a:xfrm>
            <a:off x="9359661" y="5054682"/>
            <a:ext cx="2197340" cy="1029321"/>
          </a:xfrm>
          <a:prstGeom prst="rect">
            <a:avLst/>
          </a:prstGeom>
          <a:noFill/>
        </p:spPr>
        <p:txBody>
          <a:bodyPr wrap="square">
            <a:spAutoFit/>
          </a:bodyPr>
          <a:lstStyle/>
          <a:p>
            <a:pPr algn="ctr">
              <a:lnSpc>
                <a:spcPct val="130000"/>
              </a:lnSpc>
            </a:pPr>
            <a:r>
              <a:rPr lang="ja-JP" altLang="en-US" sz="1200">
                <a:latin typeface="Noto Sans JP Medium" panose="020B0200000000000000" pitchFamily="34" charset="-128"/>
                <a:ea typeface="Noto Sans JP Medium" panose="020B0200000000000000" pitchFamily="34" charset="-128"/>
              </a:rPr>
              <a:t>これらの災害に備える</a:t>
            </a:r>
          </a:p>
          <a:p>
            <a:pPr algn="ctr">
              <a:lnSpc>
                <a:spcPct val="130000"/>
              </a:lnSpc>
            </a:pPr>
            <a:r>
              <a:rPr lang="ja-JP" altLang="en-US" sz="1200">
                <a:latin typeface="Noto Sans JP Medium" panose="020B0200000000000000" pitchFamily="34" charset="-128"/>
                <a:ea typeface="Noto Sans JP Medium" panose="020B0200000000000000" pitchFamily="34" charset="-128"/>
              </a:rPr>
              <a:t>には</a:t>
            </a:r>
            <a:r>
              <a:rPr lang="ja-JP" altLang="en-US" sz="1200" spc="-300">
                <a:latin typeface="Noto Sans JP Medium" panose="020B0200000000000000" pitchFamily="34" charset="-128"/>
                <a:ea typeface="Noto Sans JP Medium" panose="020B0200000000000000" pitchFamily="34" charset="-128"/>
              </a:rPr>
              <a:t>、</a:t>
            </a:r>
            <a:r>
              <a:rPr lang="ja-JP" altLang="en-US" sz="1200">
                <a:latin typeface="Noto Sans JP Medium" panose="020B0200000000000000" pitchFamily="34" charset="-128"/>
                <a:ea typeface="Noto Sans JP Medium" panose="020B0200000000000000" pitchFamily="34" charset="-128"/>
              </a:rPr>
              <a:t>「地</a:t>
            </a:r>
            <a:r>
              <a:rPr lang="ja-JP" altLang="en-US" sz="1200" spc="-150">
                <a:latin typeface="Noto Sans JP Medium" panose="020B0200000000000000" pitchFamily="34" charset="-128"/>
                <a:ea typeface="Noto Sans JP Medium" panose="020B0200000000000000" pitchFamily="34" charset="-128"/>
              </a:rPr>
              <a:t>震・</a:t>
            </a:r>
            <a:r>
              <a:rPr lang="ja-JP" altLang="en-US" sz="1200">
                <a:latin typeface="Noto Sans JP Medium" panose="020B0200000000000000" pitchFamily="34" charset="-128"/>
                <a:ea typeface="Noto Sans JP Medium" panose="020B0200000000000000" pitchFamily="34" charset="-128"/>
              </a:rPr>
              <a:t>噴</a:t>
            </a:r>
            <a:r>
              <a:rPr lang="ja-JP" altLang="en-US" sz="1200" spc="-150">
                <a:latin typeface="Noto Sans JP Medium" panose="020B0200000000000000" pitchFamily="34" charset="-128"/>
                <a:ea typeface="Noto Sans JP Medium" panose="020B0200000000000000" pitchFamily="34" charset="-128"/>
              </a:rPr>
              <a:t>火・</a:t>
            </a:r>
            <a:r>
              <a:rPr lang="ja-JP" altLang="en-US" sz="1200">
                <a:latin typeface="Noto Sans JP Medium" panose="020B0200000000000000" pitchFamily="34" charset="-128"/>
                <a:ea typeface="Noto Sans JP Medium" panose="020B0200000000000000" pitchFamily="34" charset="-128"/>
              </a:rPr>
              <a:t>津波</a:t>
            </a:r>
          </a:p>
          <a:p>
            <a:pPr algn="ctr">
              <a:lnSpc>
                <a:spcPct val="130000"/>
              </a:lnSpc>
            </a:pPr>
            <a:r>
              <a:rPr lang="ja-JP" altLang="en-US" sz="1200">
                <a:latin typeface="Noto Sans JP Medium" panose="020B0200000000000000" pitchFamily="34" charset="-128"/>
                <a:ea typeface="Noto Sans JP Medium" panose="020B0200000000000000" pitchFamily="34" charset="-128"/>
              </a:rPr>
              <a:t>危険特約</a:t>
            </a:r>
            <a:r>
              <a:rPr lang="ja-JP" altLang="en-US" sz="1200" spc="-300">
                <a:latin typeface="Noto Sans JP Medium" panose="020B0200000000000000" pitchFamily="34" charset="-128"/>
                <a:ea typeface="Noto Sans JP Medium" panose="020B0200000000000000" pitchFamily="34" charset="-128"/>
              </a:rPr>
              <a:t>」</a:t>
            </a:r>
            <a:r>
              <a:rPr lang="ja-JP" altLang="en-US" sz="1200">
                <a:latin typeface="Noto Sans JP Medium" panose="020B0200000000000000" pitchFamily="34" charset="-128"/>
                <a:ea typeface="Noto Sans JP Medium" panose="020B0200000000000000" pitchFamily="34" charset="-128"/>
              </a:rPr>
              <a:t>をつけることが</a:t>
            </a:r>
          </a:p>
          <a:p>
            <a:pPr algn="ctr">
              <a:lnSpc>
                <a:spcPct val="130000"/>
              </a:lnSpc>
            </a:pPr>
            <a:r>
              <a:rPr lang="ja-JP" altLang="en-US" sz="1200">
                <a:latin typeface="Noto Sans JP Medium" panose="020B0200000000000000" pitchFamily="34" charset="-128"/>
                <a:ea typeface="Noto Sans JP Medium" panose="020B0200000000000000" pitchFamily="34" charset="-128"/>
              </a:rPr>
              <a:t>必要となります。</a:t>
            </a:r>
          </a:p>
        </p:txBody>
      </p:sp>
      <p:sp>
        <p:nvSpPr>
          <p:cNvPr id="30" name="角丸四角形 29">
            <a:extLst>
              <a:ext uri="{FF2B5EF4-FFF2-40B4-BE49-F238E27FC236}">
                <a16:creationId xmlns:a16="http://schemas.microsoft.com/office/drawing/2014/main" id="{EE7105DF-00B7-2970-F84C-5DCFAC54C1CE}"/>
              </a:ext>
            </a:extLst>
          </p:cNvPr>
          <p:cNvSpPr/>
          <p:nvPr/>
        </p:nvSpPr>
        <p:spPr>
          <a:xfrm>
            <a:off x="8530097" y="4339212"/>
            <a:ext cx="2000250" cy="340242"/>
          </a:xfrm>
          <a:prstGeom prst="roundRect">
            <a:avLst>
              <a:gd name="adj" fmla="val 50000"/>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a:latin typeface="Noto Sans JP SemiBold" panose="020B0200000000000000" pitchFamily="34" charset="-128"/>
                <a:ea typeface="Noto Sans JP SemiBold" panose="020B0200000000000000" pitchFamily="34" charset="-128"/>
              </a:rPr>
              <a:t>地震・噴火・津波危険特約</a:t>
            </a:r>
          </a:p>
        </p:txBody>
      </p:sp>
      <p:cxnSp>
        <p:nvCxnSpPr>
          <p:cNvPr id="31" name="直線コネクタ 30">
            <a:extLst>
              <a:ext uri="{FF2B5EF4-FFF2-40B4-BE49-F238E27FC236}">
                <a16:creationId xmlns:a16="http://schemas.microsoft.com/office/drawing/2014/main" id="{A5BB3BE3-54A3-E902-376F-04A3E412EFFA}"/>
              </a:ext>
            </a:extLst>
          </p:cNvPr>
          <p:cNvCxnSpPr>
            <a:cxnSpLocks/>
          </p:cNvCxnSpPr>
          <p:nvPr/>
        </p:nvCxnSpPr>
        <p:spPr>
          <a:xfrm>
            <a:off x="6402320" y="2201662"/>
            <a:ext cx="0" cy="4018163"/>
          </a:xfrm>
          <a:prstGeom prst="line">
            <a:avLst/>
          </a:prstGeom>
          <a:ln>
            <a:solidFill>
              <a:srgbClr val="D5CA8E"/>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D0035FA6-1A0C-D2FD-ABEC-B5A51F841A15}"/>
              </a:ext>
            </a:extLst>
          </p:cNvPr>
          <p:cNvCxnSpPr>
            <a:cxnSpLocks/>
          </p:cNvCxnSpPr>
          <p:nvPr/>
        </p:nvCxnSpPr>
        <p:spPr>
          <a:xfrm flipV="1">
            <a:off x="6680697" y="4054616"/>
            <a:ext cx="4877891" cy="26093"/>
          </a:xfrm>
          <a:prstGeom prst="line">
            <a:avLst/>
          </a:prstGeom>
          <a:ln>
            <a:solidFill>
              <a:srgbClr val="D5CA8E"/>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D933FDA-7C2B-0C08-8DA3-B7F29E599C15}"/>
              </a:ext>
            </a:extLst>
          </p:cNvPr>
          <p:cNvCxnSpPr>
            <a:cxnSpLocks/>
          </p:cNvCxnSpPr>
          <p:nvPr/>
        </p:nvCxnSpPr>
        <p:spPr>
          <a:xfrm>
            <a:off x="635000" y="3850429"/>
            <a:ext cx="5461000" cy="7994"/>
          </a:xfrm>
          <a:prstGeom prst="line">
            <a:avLst/>
          </a:prstGeom>
          <a:ln>
            <a:solidFill>
              <a:srgbClr val="D5CA8E"/>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5388C44F-DE9E-927B-B06A-493A560FF14A}"/>
              </a:ext>
            </a:extLst>
          </p:cNvPr>
          <p:cNvPicPr>
            <a:picLocks noChangeAspect="1"/>
          </p:cNvPicPr>
          <p:nvPr/>
        </p:nvPicPr>
        <p:blipFill>
          <a:blip r:embed="rId5"/>
          <a:stretch>
            <a:fillRect/>
          </a:stretch>
        </p:blipFill>
        <p:spPr>
          <a:xfrm>
            <a:off x="4862425" y="3971031"/>
            <a:ext cx="1193800" cy="781050"/>
          </a:xfrm>
          <a:prstGeom prst="rect">
            <a:avLst/>
          </a:prstGeom>
        </p:spPr>
      </p:pic>
      <p:pic>
        <p:nvPicPr>
          <p:cNvPr id="40" name="図 39">
            <a:extLst>
              <a:ext uri="{FF2B5EF4-FFF2-40B4-BE49-F238E27FC236}">
                <a16:creationId xmlns:a16="http://schemas.microsoft.com/office/drawing/2014/main" id="{AB5420DE-DCE2-005A-5C37-C4AA7A978C78}"/>
              </a:ext>
            </a:extLst>
          </p:cNvPr>
          <p:cNvPicPr>
            <a:picLocks noChangeAspect="1"/>
          </p:cNvPicPr>
          <p:nvPr/>
        </p:nvPicPr>
        <p:blipFill>
          <a:blip r:embed="rId6"/>
          <a:stretch>
            <a:fillRect/>
          </a:stretch>
        </p:blipFill>
        <p:spPr>
          <a:xfrm>
            <a:off x="10500595" y="4080709"/>
            <a:ext cx="1035050" cy="819150"/>
          </a:xfrm>
          <a:prstGeom prst="rect">
            <a:avLst/>
          </a:prstGeom>
        </p:spPr>
      </p:pic>
      <p:pic>
        <p:nvPicPr>
          <p:cNvPr id="41" name="図 40">
            <a:extLst>
              <a:ext uri="{FF2B5EF4-FFF2-40B4-BE49-F238E27FC236}">
                <a16:creationId xmlns:a16="http://schemas.microsoft.com/office/drawing/2014/main" id="{73DFAE31-4139-4A5F-505C-3A3D0D848A7B}"/>
              </a:ext>
            </a:extLst>
          </p:cNvPr>
          <p:cNvPicPr>
            <a:picLocks noChangeAspect="1"/>
          </p:cNvPicPr>
          <p:nvPr/>
        </p:nvPicPr>
        <p:blipFill>
          <a:blip r:embed="rId7"/>
          <a:stretch>
            <a:fillRect/>
          </a:stretch>
        </p:blipFill>
        <p:spPr>
          <a:xfrm>
            <a:off x="9981053" y="1841242"/>
            <a:ext cx="1593850" cy="831850"/>
          </a:xfrm>
          <a:prstGeom prst="rect">
            <a:avLst/>
          </a:prstGeom>
        </p:spPr>
      </p:pic>
      <p:sp>
        <p:nvSpPr>
          <p:cNvPr id="42" name="テキスト ボックス 41">
            <a:extLst>
              <a:ext uri="{FF2B5EF4-FFF2-40B4-BE49-F238E27FC236}">
                <a16:creationId xmlns:a16="http://schemas.microsoft.com/office/drawing/2014/main" id="{CDBAFFBA-FEA5-6225-6B87-B95EFDC00323}"/>
              </a:ext>
            </a:extLst>
          </p:cNvPr>
          <p:cNvSpPr txBox="1"/>
          <p:nvPr/>
        </p:nvSpPr>
        <p:spPr>
          <a:xfrm>
            <a:off x="635000" y="5661477"/>
            <a:ext cx="4106817" cy="625299"/>
          </a:xfrm>
          <a:prstGeom prst="rect">
            <a:avLst/>
          </a:prstGeom>
          <a:noFill/>
        </p:spPr>
        <p:txBody>
          <a:bodyPr wrap="square" lIns="0">
            <a:spAutoFit/>
          </a:bodyPr>
          <a:lstStyle/>
          <a:p>
            <a:pPr>
              <a:lnSpc>
                <a:spcPct val="130000"/>
              </a:lnSpc>
            </a:pPr>
            <a:r>
              <a:rPr lang="en-US" altLang="ja-JP" dirty="0">
                <a:solidFill>
                  <a:schemeClr val="tx1"/>
                </a:solidFill>
                <a:latin typeface="Noto Sans JP Medium" panose="020B0200000000000000" pitchFamily="34" charset="-128"/>
                <a:ea typeface="Noto Sans JP Medium" panose="020B0200000000000000" pitchFamily="34" charset="-128"/>
              </a:rPr>
              <a:t>※</a:t>
            </a:r>
            <a:r>
              <a:rPr lang="ja-JP" altLang="en-US">
                <a:solidFill>
                  <a:schemeClr val="tx1"/>
                </a:solidFill>
                <a:latin typeface="Noto Sans JP Medium" panose="020B0200000000000000" pitchFamily="34" charset="-128"/>
                <a:ea typeface="Noto Sans JP Medium" panose="020B0200000000000000" pitchFamily="34" charset="-128"/>
              </a:rPr>
              <a:t>補償の範囲は損害保険会社や商品により</a:t>
            </a:r>
          </a:p>
          <a:p>
            <a:pPr>
              <a:lnSpc>
                <a:spcPct val="130000"/>
              </a:lnSpc>
            </a:pPr>
            <a:r>
              <a:rPr lang="ja-JP" altLang="en-US">
                <a:solidFill>
                  <a:schemeClr val="tx1"/>
                </a:solidFill>
                <a:latin typeface="Noto Sans JP Medium" panose="020B0200000000000000" pitchFamily="34" charset="-128"/>
                <a:ea typeface="Noto Sans JP Medium" panose="020B0200000000000000" pitchFamily="34" charset="-128"/>
              </a:rPr>
              <a:t>　異なるため確認が必要。</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13" name="角丸四角形 12">
            <a:extLst>
              <a:ext uri="{FF2B5EF4-FFF2-40B4-BE49-F238E27FC236}">
                <a16:creationId xmlns:a16="http://schemas.microsoft.com/office/drawing/2014/main" id="{8CA3CE62-9CF5-FE2E-C82C-499EC5745DE2}"/>
              </a:ext>
            </a:extLst>
          </p:cNvPr>
          <p:cNvSpPr/>
          <p:nvPr/>
        </p:nvSpPr>
        <p:spPr>
          <a:xfrm>
            <a:off x="635000" y="4236202"/>
            <a:ext cx="5217160" cy="1983623"/>
          </a:xfrm>
          <a:prstGeom prst="roundRect">
            <a:avLst>
              <a:gd name="adj" fmla="val 9707"/>
            </a:avLst>
          </a:prstGeom>
          <a:solidFill>
            <a:srgbClr val="F2E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8AF64173-4CC9-E691-B977-7C9354229292}"/>
              </a:ext>
            </a:extLst>
          </p:cNvPr>
          <p:cNvGrpSpPr/>
          <p:nvPr/>
        </p:nvGrpSpPr>
        <p:grpSpPr>
          <a:xfrm>
            <a:off x="-97262" y="-18652"/>
            <a:ext cx="12289262" cy="1397000"/>
            <a:chOff x="-97262" y="-18652"/>
            <a:chExt cx="12289262" cy="1397000"/>
          </a:xfrm>
        </p:grpSpPr>
        <p:pic>
          <p:nvPicPr>
            <p:cNvPr id="3" name="Google Shape;94;p2">
              <a:extLst>
                <a:ext uri="{FF2B5EF4-FFF2-40B4-BE49-F238E27FC236}">
                  <a16:creationId xmlns:a16="http://schemas.microsoft.com/office/drawing/2014/main" id="{56420EC2-D011-1CC5-D305-AE75A0EE68C0}"/>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4" name="グループ化 3">
              <a:extLst>
                <a:ext uri="{FF2B5EF4-FFF2-40B4-BE49-F238E27FC236}">
                  <a16:creationId xmlns:a16="http://schemas.microsoft.com/office/drawing/2014/main" id="{3B1AA1A3-C7D3-71F3-9D3C-F95B8C967378}"/>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D5084CA7-EB79-14CE-42F1-F8BA2E7E2907}"/>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3B3D192A-096F-8D51-75F0-D2C75FBA4ADA}"/>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0BE5293F-0DD7-14F9-8339-56509B07844D}"/>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家族と話し合おう</a:t>
                </a:r>
              </a:p>
            </p:txBody>
          </p:sp>
        </p:grpSp>
        <p:pic>
          <p:nvPicPr>
            <p:cNvPr id="5" name="図 4">
              <a:extLst>
                <a:ext uri="{FF2B5EF4-FFF2-40B4-BE49-F238E27FC236}">
                  <a16:creationId xmlns:a16="http://schemas.microsoft.com/office/drawing/2014/main" id="{9E1E2645-464F-A36E-B2D7-E66D75C10845}"/>
                </a:ext>
              </a:extLst>
            </p:cNvPr>
            <p:cNvPicPr>
              <a:picLocks noChangeAspect="1"/>
            </p:cNvPicPr>
            <p:nvPr/>
          </p:nvPicPr>
          <p:blipFill>
            <a:blip r:embed="rId4"/>
            <a:stretch>
              <a:fillRect/>
            </a:stretch>
          </p:blipFill>
          <p:spPr>
            <a:xfrm>
              <a:off x="-97262" y="-18652"/>
              <a:ext cx="2000250" cy="1397000"/>
            </a:xfrm>
            <a:prstGeom prst="rect">
              <a:avLst/>
            </a:prstGeom>
          </p:spPr>
        </p:pic>
      </p:grpSp>
      <p:sp>
        <p:nvSpPr>
          <p:cNvPr id="9" name="Google Shape;99;p2">
            <a:extLst>
              <a:ext uri="{FF2B5EF4-FFF2-40B4-BE49-F238E27FC236}">
                <a16:creationId xmlns:a16="http://schemas.microsoft.com/office/drawing/2014/main" id="{4DA93E95-F54F-FE23-682D-B4534A7BFD30}"/>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28</a:t>
            </a:r>
            <a:endParaRPr sz="1000" dirty="0">
              <a:latin typeface="Noto Sans JP Medium" panose="020B0200000000000000" pitchFamily="34" charset="-128"/>
              <a:ea typeface="Noto Sans JP Medium" panose="020B0200000000000000" pitchFamily="34" charset="-128"/>
            </a:endParaRPr>
          </a:p>
        </p:txBody>
      </p:sp>
      <p:sp>
        <p:nvSpPr>
          <p:cNvPr id="10" name="正方形/長方形 9">
            <a:extLst>
              <a:ext uri="{FF2B5EF4-FFF2-40B4-BE49-F238E27FC236}">
                <a16:creationId xmlns:a16="http://schemas.microsoft.com/office/drawing/2014/main" id="{8E415B49-1E34-B15B-2836-7B8857915B6E}"/>
              </a:ext>
            </a:extLst>
          </p:cNvPr>
          <p:cNvSpPr/>
          <p:nvPr/>
        </p:nvSpPr>
        <p:spPr>
          <a:xfrm>
            <a:off x="635000" y="1550277"/>
            <a:ext cx="10923588" cy="400443"/>
          </a:xfrm>
          <a:prstGeom prst="rect">
            <a:avLst/>
          </a:prstGeom>
          <a:solidFill>
            <a:srgbClr val="AB95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日ごろからコミュニケーションを取ろう</a:t>
            </a:r>
          </a:p>
        </p:txBody>
      </p:sp>
      <p:sp>
        <p:nvSpPr>
          <p:cNvPr id="11" name="テキスト ボックス 10">
            <a:extLst>
              <a:ext uri="{FF2B5EF4-FFF2-40B4-BE49-F238E27FC236}">
                <a16:creationId xmlns:a16="http://schemas.microsoft.com/office/drawing/2014/main" id="{7A8D820A-7F85-E2B0-DAE7-C7FCAAB08F15}"/>
              </a:ext>
            </a:extLst>
          </p:cNvPr>
          <p:cNvSpPr txBox="1"/>
          <p:nvPr/>
        </p:nvSpPr>
        <p:spPr>
          <a:xfrm>
            <a:off x="635000" y="2099789"/>
            <a:ext cx="2362200" cy="400110"/>
          </a:xfrm>
          <a:prstGeom prst="rect">
            <a:avLst/>
          </a:prstGeom>
          <a:noFill/>
        </p:spPr>
        <p:txBody>
          <a:bodyPr wrap="square" lIns="0">
            <a:spAutoFit/>
          </a:bodyPr>
          <a:lstStyle/>
          <a:p>
            <a:r>
              <a:rPr lang="ja-JP" altLang="en-US" sz="2000" b="1">
                <a:latin typeface="Noto Sans JP SemiBold" panose="020B0200000000000000" pitchFamily="34" charset="-128"/>
                <a:ea typeface="Noto Sans JP SemiBold" panose="020B0200000000000000" pitchFamily="34" charset="-128"/>
              </a:rPr>
              <a:t>家族会議を開こう</a:t>
            </a:r>
          </a:p>
        </p:txBody>
      </p:sp>
      <p:sp>
        <p:nvSpPr>
          <p:cNvPr id="12" name="テキスト ボックス 11">
            <a:extLst>
              <a:ext uri="{FF2B5EF4-FFF2-40B4-BE49-F238E27FC236}">
                <a16:creationId xmlns:a16="http://schemas.microsoft.com/office/drawing/2014/main" id="{D0CA9A36-5F83-B770-BC7D-3B5FA51AEBAE}"/>
              </a:ext>
            </a:extLst>
          </p:cNvPr>
          <p:cNvSpPr txBox="1"/>
          <p:nvPr/>
        </p:nvSpPr>
        <p:spPr>
          <a:xfrm>
            <a:off x="635000" y="3027222"/>
            <a:ext cx="2435859" cy="1029321"/>
          </a:xfrm>
          <a:prstGeom prst="rect">
            <a:avLst/>
          </a:prstGeom>
          <a:noFill/>
        </p:spPr>
        <p:txBody>
          <a:bodyPr wrap="square" lIns="0">
            <a:spAutoFit/>
          </a:bodyPr>
          <a:lstStyle/>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必要な備蓄品や非常持ち出し品</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家の安全対策</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家族などの連絡先の確認</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災害発生前後の役割分担</a:t>
            </a:r>
          </a:p>
        </p:txBody>
      </p:sp>
      <p:sp>
        <p:nvSpPr>
          <p:cNvPr id="14" name="テキスト ボックス 13">
            <a:extLst>
              <a:ext uri="{FF2B5EF4-FFF2-40B4-BE49-F238E27FC236}">
                <a16:creationId xmlns:a16="http://schemas.microsoft.com/office/drawing/2014/main" id="{1AC63E77-1FD3-FFF5-8EFE-8D947BB10247}"/>
              </a:ext>
            </a:extLst>
          </p:cNvPr>
          <p:cNvSpPr txBox="1"/>
          <p:nvPr/>
        </p:nvSpPr>
        <p:spPr>
          <a:xfrm>
            <a:off x="1550918" y="4343790"/>
            <a:ext cx="3385324" cy="327141"/>
          </a:xfrm>
          <a:prstGeom prst="rect">
            <a:avLst/>
          </a:prstGeom>
          <a:noFill/>
        </p:spPr>
        <p:txBody>
          <a:bodyPr wrap="square">
            <a:spAutoFit/>
          </a:bodyPr>
          <a:lstStyle/>
          <a:p>
            <a:pPr algn="ctr">
              <a:lnSpc>
                <a:spcPct val="130000"/>
              </a:lnSpc>
            </a:pPr>
            <a:r>
              <a:rPr lang="ja-JP" altLang="en-US" sz="1300" b="1" u="sng">
                <a:solidFill>
                  <a:srgbClr val="AB951D"/>
                </a:solidFill>
                <a:latin typeface="Noto Sans JP SemiBold" panose="020B0200000000000000" pitchFamily="34" charset="-128"/>
                <a:ea typeface="Noto Sans JP SemiBold" panose="020B0200000000000000" pitchFamily="34" charset="-128"/>
              </a:rPr>
              <a:t>豆知識</a:t>
            </a:r>
            <a:r>
              <a:rPr lang="ja-JP" altLang="en-US" sz="1300" b="1" u="sng" spc="-300">
                <a:solidFill>
                  <a:srgbClr val="AB951D"/>
                </a:solidFill>
                <a:latin typeface="Noto Sans JP SemiBold" panose="020B0200000000000000" pitchFamily="34" charset="-128"/>
                <a:ea typeface="Noto Sans JP SemiBold" panose="020B0200000000000000" pitchFamily="34" charset="-128"/>
              </a:rPr>
              <a:t>：</a:t>
            </a:r>
            <a:r>
              <a:rPr lang="ja-JP" altLang="en-US" sz="1300" b="1" u="sng">
                <a:solidFill>
                  <a:srgbClr val="AB951D"/>
                </a:solidFill>
                <a:latin typeface="Noto Sans JP SemiBold" panose="020B0200000000000000" pitchFamily="34" charset="-128"/>
                <a:ea typeface="Noto Sans JP SemiBold" panose="020B0200000000000000" pitchFamily="34" charset="-128"/>
              </a:rPr>
              <a:t>「避難場所</a:t>
            </a:r>
            <a:r>
              <a:rPr lang="ja-JP" altLang="en-US" sz="1300" b="1" u="sng" spc="-300">
                <a:solidFill>
                  <a:srgbClr val="AB951D"/>
                </a:solidFill>
                <a:latin typeface="Noto Sans JP SemiBold" panose="020B0200000000000000" pitchFamily="34" charset="-128"/>
                <a:ea typeface="Noto Sans JP SemiBold" panose="020B0200000000000000" pitchFamily="34" charset="-128"/>
              </a:rPr>
              <a:t>」と</a:t>
            </a:r>
            <a:r>
              <a:rPr lang="ja-JP" altLang="en-US" sz="1300" b="1" u="sng">
                <a:solidFill>
                  <a:srgbClr val="AB951D"/>
                </a:solidFill>
                <a:latin typeface="Noto Sans JP SemiBold" panose="020B0200000000000000" pitchFamily="34" charset="-128"/>
                <a:ea typeface="Noto Sans JP SemiBold" panose="020B0200000000000000" pitchFamily="34" charset="-128"/>
              </a:rPr>
              <a:t>「避難所</a:t>
            </a:r>
            <a:r>
              <a:rPr lang="ja-JP" altLang="en-US" sz="1300" b="1" u="sng" spc="-300">
                <a:solidFill>
                  <a:srgbClr val="AB951D"/>
                </a:solidFill>
                <a:latin typeface="Noto Sans JP SemiBold" panose="020B0200000000000000" pitchFamily="34" charset="-128"/>
                <a:ea typeface="Noto Sans JP SemiBold" panose="020B0200000000000000" pitchFamily="34" charset="-128"/>
              </a:rPr>
              <a:t>」</a:t>
            </a:r>
            <a:r>
              <a:rPr lang="ja-JP" altLang="en-US" sz="1300" b="1" u="sng">
                <a:solidFill>
                  <a:srgbClr val="AB951D"/>
                </a:solidFill>
                <a:latin typeface="Noto Sans JP SemiBold" panose="020B0200000000000000" pitchFamily="34" charset="-128"/>
                <a:ea typeface="Noto Sans JP SemiBold" panose="020B0200000000000000" pitchFamily="34" charset="-128"/>
              </a:rPr>
              <a:t>の違い</a:t>
            </a:r>
          </a:p>
        </p:txBody>
      </p:sp>
      <p:sp>
        <p:nvSpPr>
          <p:cNvPr id="15" name="テキスト ボックス 14">
            <a:extLst>
              <a:ext uri="{FF2B5EF4-FFF2-40B4-BE49-F238E27FC236}">
                <a16:creationId xmlns:a16="http://schemas.microsoft.com/office/drawing/2014/main" id="{95B944D8-216D-A684-3B95-050026B807D7}"/>
              </a:ext>
            </a:extLst>
          </p:cNvPr>
          <p:cNvSpPr txBox="1"/>
          <p:nvPr/>
        </p:nvSpPr>
        <p:spPr>
          <a:xfrm>
            <a:off x="635000" y="2459610"/>
            <a:ext cx="4106817" cy="511102"/>
          </a:xfrm>
          <a:prstGeom prst="rect">
            <a:avLst/>
          </a:prstGeom>
          <a:noFill/>
        </p:spPr>
        <p:txBody>
          <a:bodyPr wrap="square" lIns="0">
            <a:spAutoFit/>
          </a:bodyPr>
          <a:lstStyle/>
          <a:p>
            <a:pPr>
              <a:lnSpc>
                <a:spcPct val="130000"/>
              </a:lnSpc>
            </a:pPr>
            <a:r>
              <a:rPr lang="ja-JP" altLang="en-US" sz="1100">
                <a:solidFill>
                  <a:schemeClr val="tx1"/>
                </a:solidFill>
                <a:latin typeface="Noto Sans JP Medium" panose="020B0200000000000000" pitchFamily="34" charset="-128"/>
                <a:ea typeface="Noto Sans JP Medium" panose="020B0200000000000000" pitchFamily="34" charset="-128"/>
              </a:rPr>
              <a:t>いざというときに自分や家族全員の命を守るため、</a:t>
            </a:r>
          </a:p>
          <a:p>
            <a:pPr>
              <a:lnSpc>
                <a:spcPct val="130000"/>
              </a:lnSpc>
            </a:pPr>
            <a:r>
              <a:rPr lang="ja-JP" altLang="en-US" sz="1100">
                <a:solidFill>
                  <a:schemeClr val="tx1"/>
                </a:solidFill>
                <a:latin typeface="Noto Sans JP Medium" panose="020B0200000000000000" pitchFamily="34" charset="-128"/>
                <a:ea typeface="Noto Sans JP Medium" panose="020B0200000000000000" pitchFamily="34" charset="-128"/>
              </a:rPr>
              <a:t>普段から防災について家族で話し合おう。</a:t>
            </a:r>
          </a:p>
        </p:txBody>
      </p:sp>
      <p:sp>
        <p:nvSpPr>
          <p:cNvPr id="16" name="テキスト ボックス 15">
            <a:extLst>
              <a:ext uri="{FF2B5EF4-FFF2-40B4-BE49-F238E27FC236}">
                <a16:creationId xmlns:a16="http://schemas.microsoft.com/office/drawing/2014/main" id="{E8056870-C29B-88D2-EE84-D70497DAEA93}"/>
              </a:ext>
            </a:extLst>
          </p:cNvPr>
          <p:cNvSpPr txBox="1"/>
          <p:nvPr/>
        </p:nvSpPr>
        <p:spPr>
          <a:xfrm>
            <a:off x="2989580" y="3267288"/>
            <a:ext cx="2611120" cy="789255"/>
          </a:xfrm>
          <a:prstGeom prst="rect">
            <a:avLst/>
          </a:prstGeom>
          <a:noFill/>
        </p:spPr>
        <p:txBody>
          <a:bodyPr wrap="square" lIns="0">
            <a:spAutoFit/>
          </a:bodyPr>
          <a:lstStyle/>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避難場所・避難所の確認</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災害時の身の守り方・避難の仕方</a:t>
            </a:r>
          </a:p>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被災後の生活</a:t>
            </a:r>
          </a:p>
        </p:txBody>
      </p:sp>
      <p:sp>
        <p:nvSpPr>
          <p:cNvPr id="17" name="テキスト ボックス 16">
            <a:extLst>
              <a:ext uri="{FF2B5EF4-FFF2-40B4-BE49-F238E27FC236}">
                <a16:creationId xmlns:a16="http://schemas.microsoft.com/office/drawing/2014/main" id="{82B5DC09-2665-6716-62B6-A94EE6B20D21}"/>
              </a:ext>
            </a:extLst>
          </p:cNvPr>
          <p:cNvSpPr txBox="1"/>
          <p:nvPr/>
        </p:nvSpPr>
        <p:spPr>
          <a:xfrm>
            <a:off x="812274" y="4679070"/>
            <a:ext cx="2806204" cy="291042"/>
          </a:xfrm>
          <a:prstGeom prst="rect">
            <a:avLst/>
          </a:prstGeom>
          <a:noFill/>
        </p:spPr>
        <p:txBody>
          <a:bodyPr wrap="square" lIns="0">
            <a:spAutoFit/>
          </a:bodyPr>
          <a:lstStyle/>
          <a:p>
            <a:pPr>
              <a:lnSpc>
                <a:spcPct val="130000"/>
              </a:lnSpc>
            </a:pPr>
            <a:r>
              <a:rPr lang="ja-JP" altLang="en-US" sz="1100" b="1">
                <a:latin typeface="Noto Sans JP SemiBold" panose="020B0200000000000000" pitchFamily="34" charset="-128"/>
                <a:ea typeface="Noto Sans JP SemiBold" panose="020B0200000000000000" pitchFamily="34" charset="-128"/>
              </a:rPr>
              <a:t>避難場所（指定時緊急避難場所）</a:t>
            </a:r>
          </a:p>
        </p:txBody>
      </p:sp>
      <p:sp>
        <p:nvSpPr>
          <p:cNvPr id="18" name="テキスト ボックス 17">
            <a:extLst>
              <a:ext uri="{FF2B5EF4-FFF2-40B4-BE49-F238E27FC236}">
                <a16:creationId xmlns:a16="http://schemas.microsoft.com/office/drawing/2014/main" id="{02DBF67E-4B89-3AAE-8BBC-74D74D92C2DF}"/>
              </a:ext>
            </a:extLst>
          </p:cNvPr>
          <p:cNvSpPr txBox="1"/>
          <p:nvPr/>
        </p:nvSpPr>
        <p:spPr>
          <a:xfrm>
            <a:off x="812274" y="4922910"/>
            <a:ext cx="4940826" cy="434927"/>
          </a:xfrm>
          <a:prstGeom prst="rect">
            <a:avLst/>
          </a:prstGeom>
          <a:noFill/>
        </p:spPr>
        <p:txBody>
          <a:bodyPr wrap="square" lIns="0">
            <a:spAutoFit/>
          </a:bodyPr>
          <a:lstStyle/>
          <a:p>
            <a:pPr>
              <a:lnSpc>
                <a:spcPct val="130000"/>
              </a:lnSpc>
            </a:pPr>
            <a:r>
              <a:rPr lang="ja-JP" altLang="en-US" sz="900" b="1">
                <a:latin typeface="Noto Sans JP SemiBold" panose="020B0200000000000000" pitchFamily="34" charset="-128"/>
                <a:ea typeface="Noto Sans JP SemiBold" panose="020B0200000000000000" pitchFamily="34" charset="-128"/>
              </a:rPr>
              <a:t>災害の危険から逃れるため、一時的に避難する場所として、災害種別ごとに市町村が指定している学校や公園など。</a:t>
            </a:r>
          </a:p>
        </p:txBody>
      </p:sp>
      <p:sp>
        <p:nvSpPr>
          <p:cNvPr id="19" name="テキスト ボックス 18">
            <a:extLst>
              <a:ext uri="{FF2B5EF4-FFF2-40B4-BE49-F238E27FC236}">
                <a16:creationId xmlns:a16="http://schemas.microsoft.com/office/drawing/2014/main" id="{C19CD0D2-0B5D-A8D3-D693-74956AF444EE}"/>
              </a:ext>
            </a:extLst>
          </p:cNvPr>
          <p:cNvSpPr txBox="1"/>
          <p:nvPr/>
        </p:nvSpPr>
        <p:spPr>
          <a:xfrm>
            <a:off x="812274" y="5425830"/>
            <a:ext cx="2806204" cy="291042"/>
          </a:xfrm>
          <a:prstGeom prst="rect">
            <a:avLst/>
          </a:prstGeom>
          <a:noFill/>
        </p:spPr>
        <p:txBody>
          <a:bodyPr wrap="square" lIns="0">
            <a:spAutoFit/>
          </a:bodyPr>
          <a:lstStyle/>
          <a:p>
            <a:pPr>
              <a:lnSpc>
                <a:spcPct val="130000"/>
              </a:lnSpc>
            </a:pPr>
            <a:r>
              <a:rPr lang="ja-JP" altLang="en-US" sz="1100" b="1">
                <a:latin typeface="Noto Sans JP SemiBold" panose="020B0200000000000000" pitchFamily="34" charset="-128"/>
                <a:ea typeface="Noto Sans JP SemiBold" panose="020B0200000000000000" pitchFamily="34" charset="-128"/>
              </a:rPr>
              <a:t>避難所（指定避難所）</a:t>
            </a:r>
          </a:p>
        </p:txBody>
      </p:sp>
      <p:sp>
        <p:nvSpPr>
          <p:cNvPr id="20" name="テキスト ボックス 19">
            <a:extLst>
              <a:ext uri="{FF2B5EF4-FFF2-40B4-BE49-F238E27FC236}">
                <a16:creationId xmlns:a16="http://schemas.microsoft.com/office/drawing/2014/main" id="{F73A75A0-CA9B-3330-B95E-C16FB1249FD5}"/>
              </a:ext>
            </a:extLst>
          </p:cNvPr>
          <p:cNvSpPr txBox="1"/>
          <p:nvPr/>
        </p:nvSpPr>
        <p:spPr>
          <a:xfrm>
            <a:off x="812274" y="5669670"/>
            <a:ext cx="4940826" cy="434927"/>
          </a:xfrm>
          <a:prstGeom prst="rect">
            <a:avLst/>
          </a:prstGeom>
          <a:noFill/>
        </p:spPr>
        <p:txBody>
          <a:bodyPr wrap="square" lIns="0">
            <a:spAutoFit/>
          </a:bodyPr>
          <a:lstStyle/>
          <a:p>
            <a:pPr>
              <a:lnSpc>
                <a:spcPct val="130000"/>
              </a:lnSpc>
            </a:pPr>
            <a:r>
              <a:rPr lang="ja-JP" altLang="en-US" sz="900" b="1">
                <a:latin typeface="Noto Sans JP SemiBold" panose="020B0200000000000000" pitchFamily="34" charset="-128"/>
                <a:ea typeface="Noto Sans JP SemiBold" panose="020B0200000000000000" pitchFamily="34" charset="-128"/>
              </a:rPr>
              <a:t>災害によって自宅での生活が困難になった人が、一時的に生活する場所として市町村が指定している学校や公民館など。</a:t>
            </a:r>
          </a:p>
        </p:txBody>
      </p:sp>
      <p:sp>
        <p:nvSpPr>
          <p:cNvPr id="21" name="テキスト ボックス 20">
            <a:extLst>
              <a:ext uri="{FF2B5EF4-FFF2-40B4-BE49-F238E27FC236}">
                <a16:creationId xmlns:a16="http://schemas.microsoft.com/office/drawing/2014/main" id="{8DA58869-ED46-B969-D0CA-9AF3A3CA8283}"/>
              </a:ext>
            </a:extLst>
          </p:cNvPr>
          <p:cNvSpPr txBox="1"/>
          <p:nvPr/>
        </p:nvSpPr>
        <p:spPr>
          <a:xfrm>
            <a:off x="6337709" y="2099789"/>
            <a:ext cx="3887839" cy="400110"/>
          </a:xfrm>
          <a:prstGeom prst="rect">
            <a:avLst/>
          </a:prstGeom>
          <a:noFill/>
        </p:spPr>
        <p:txBody>
          <a:bodyPr wrap="square" lIns="0">
            <a:spAutoFit/>
          </a:bodyPr>
          <a:lstStyle/>
          <a:p>
            <a:r>
              <a:rPr lang="ja-JP" altLang="en-US" sz="2000" b="1">
                <a:latin typeface="Noto Sans JP SemiBold" panose="020B0200000000000000" pitchFamily="34" charset="-128"/>
                <a:ea typeface="Noto Sans JP SemiBold" panose="020B0200000000000000" pitchFamily="34" charset="-128"/>
              </a:rPr>
              <a:t>ご近所付き合いをしておこう</a:t>
            </a:r>
          </a:p>
        </p:txBody>
      </p:sp>
      <p:sp>
        <p:nvSpPr>
          <p:cNvPr id="22" name="テキスト ボックス 21">
            <a:extLst>
              <a:ext uri="{FF2B5EF4-FFF2-40B4-BE49-F238E27FC236}">
                <a16:creationId xmlns:a16="http://schemas.microsoft.com/office/drawing/2014/main" id="{6D87B50A-C1C2-B20C-B33F-F94B3561F0BE}"/>
              </a:ext>
            </a:extLst>
          </p:cNvPr>
          <p:cNvSpPr txBox="1"/>
          <p:nvPr/>
        </p:nvSpPr>
        <p:spPr>
          <a:xfrm>
            <a:off x="6337710" y="2978062"/>
            <a:ext cx="2435859" cy="549189"/>
          </a:xfrm>
          <a:prstGeom prst="rect">
            <a:avLst/>
          </a:prstGeom>
          <a:noFill/>
        </p:spPr>
        <p:txBody>
          <a:bodyPr wrap="square" lIns="0">
            <a:spAutoFit/>
          </a:bodyPr>
          <a:lstStyle/>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電話番号など連絡先の交換で</a:t>
            </a:r>
          </a:p>
          <a:p>
            <a:pPr>
              <a:lnSpc>
                <a:spcPct val="130000"/>
              </a:lnSpc>
            </a:pPr>
            <a:r>
              <a:rPr lang="ja-JP" altLang="en-US" sz="1200" b="1">
                <a:solidFill>
                  <a:schemeClr val="tx1"/>
                </a:solidFill>
                <a:latin typeface="Noto Sans JP SemiBold" panose="020B0200000000000000" pitchFamily="34" charset="-128"/>
                <a:ea typeface="Noto Sans JP SemiBold" panose="020B0200000000000000" pitchFamily="34" charset="-128"/>
              </a:rPr>
              <a:t>　 安否確認が速やかに。</a:t>
            </a:r>
          </a:p>
        </p:txBody>
      </p:sp>
      <p:sp>
        <p:nvSpPr>
          <p:cNvPr id="23" name="テキスト ボックス 22">
            <a:extLst>
              <a:ext uri="{FF2B5EF4-FFF2-40B4-BE49-F238E27FC236}">
                <a16:creationId xmlns:a16="http://schemas.microsoft.com/office/drawing/2014/main" id="{C3FA339C-B723-CB02-90B9-1491EF7110F9}"/>
              </a:ext>
            </a:extLst>
          </p:cNvPr>
          <p:cNvSpPr txBox="1"/>
          <p:nvPr/>
        </p:nvSpPr>
        <p:spPr>
          <a:xfrm>
            <a:off x="6337710" y="2459610"/>
            <a:ext cx="5218387" cy="511102"/>
          </a:xfrm>
          <a:prstGeom prst="rect">
            <a:avLst/>
          </a:prstGeom>
          <a:noFill/>
        </p:spPr>
        <p:txBody>
          <a:bodyPr wrap="square" lIns="0">
            <a:spAutoFit/>
          </a:bodyPr>
          <a:lstStyle/>
          <a:p>
            <a:pPr>
              <a:lnSpc>
                <a:spcPct val="130000"/>
              </a:lnSpc>
            </a:pPr>
            <a:r>
              <a:rPr lang="ja-JP" altLang="en-US" sz="1100">
                <a:solidFill>
                  <a:schemeClr val="tx1"/>
                </a:solidFill>
                <a:latin typeface="Noto Sans JP Medium" panose="020B0200000000000000" pitchFamily="34" charset="-128"/>
                <a:ea typeface="Noto Sans JP Medium" panose="020B0200000000000000" pitchFamily="34" charset="-128"/>
              </a:rPr>
              <a:t>日ごろからご近所の方とお付き合いしていれば、災害時の助け合いがスムーズ。</a:t>
            </a:r>
          </a:p>
          <a:p>
            <a:pPr>
              <a:lnSpc>
                <a:spcPct val="130000"/>
              </a:lnSpc>
            </a:pPr>
            <a:r>
              <a:rPr lang="ja-JP" altLang="en-US" sz="1100">
                <a:solidFill>
                  <a:schemeClr val="tx1"/>
                </a:solidFill>
                <a:latin typeface="Noto Sans JP Medium" panose="020B0200000000000000" pitchFamily="34" charset="-128"/>
                <a:ea typeface="Noto Sans JP Medium" panose="020B0200000000000000" pitchFamily="34" charset="-128"/>
              </a:rPr>
              <a:t>実際に命が助かった事例もある。</a:t>
            </a:r>
          </a:p>
        </p:txBody>
      </p:sp>
      <p:pic>
        <p:nvPicPr>
          <p:cNvPr id="24" name="図 23">
            <a:extLst>
              <a:ext uri="{FF2B5EF4-FFF2-40B4-BE49-F238E27FC236}">
                <a16:creationId xmlns:a16="http://schemas.microsoft.com/office/drawing/2014/main" id="{2A8A40E9-0DA0-BEE7-C778-34DC012E22B0}"/>
              </a:ext>
            </a:extLst>
          </p:cNvPr>
          <p:cNvPicPr>
            <a:picLocks noChangeAspect="1"/>
          </p:cNvPicPr>
          <p:nvPr/>
        </p:nvPicPr>
        <p:blipFill>
          <a:blip r:embed="rId5"/>
          <a:stretch>
            <a:fillRect/>
          </a:stretch>
        </p:blipFill>
        <p:spPr>
          <a:xfrm>
            <a:off x="3744862" y="2023649"/>
            <a:ext cx="1498600" cy="1257300"/>
          </a:xfrm>
          <a:prstGeom prst="rect">
            <a:avLst/>
          </a:prstGeom>
        </p:spPr>
      </p:pic>
      <p:pic>
        <p:nvPicPr>
          <p:cNvPr id="25" name="図 24">
            <a:extLst>
              <a:ext uri="{FF2B5EF4-FFF2-40B4-BE49-F238E27FC236}">
                <a16:creationId xmlns:a16="http://schemas.microsoft.com/office/drawing/2014/main" id="{C8C677F7-86FC-091F-7888-7480523711F6}"/>
              </a:ext>
            </a:extLst>
          </p:cNvPr>
          <p:cNvPicPr>
            <a:picLocks noChangeAspect="1"/>
          </p:cNvPicPr>
          <p:nvPr/>
        </p:nvPicPr>
        <p:blipFill>
          <a:blip r:embed="rId6"/>
          <a:stretch>
            <a:fillRect/>
          </a:stretch>
        </p:blipFill>
        <p:spPr>
          <a:xfrm>
            <a:off x="6811817" y="3516353"/>
            <a:ext cx="1320800" cy="565150"/>
          </a:xfrm>
          <a:prstGeom prst="rect">
            <a:avLst/>
          </a:prstGeom>
        </p:spPr>
      </p:pic>
      <p:pic>
        <p:nvPicPr>
          <p:cNvPr id="26" name="図 25">
            <a:extLst>
              <a:ext uri="{FF2B5EF4-FFF2-40B4-BE49-F238E27FC236}">
                <a16:creationId xmlns:a16="http://schemas.microsoft.com/office/drawing/2014/main" id="{E4A2EBC1-0CA6-9820-7EEB-FA7403A2DCDB}"/>
              </a:ext>
            </a:extLst>
          </p:cNvPr>
          <p:cNvPicPr>
            <a:picLocks noChangeAspect="1"/>
          </p:cNvPicPr>
          <p:nvPr/>
        </p:nvPicPr>
        <p:blipFill>
          <a:blip r:embed="rId7"/>
          <a:stretch>
            <a:fillRect/>
          </a:stretch>
        </p:blipFill>
        <p:spPr>
          <a:xfrm>
            <a:off x="9804767" y="3443965"/>
            <a:ext cx="1066800" cy="635000"/>
          </a:xfrm>
          <a:prstGeom prst="rect">
            <a:avLst/>
          </a:prstGeom>
        </p:spPr>
      </p:pic>
      <p:pic>
        <p:nvPicPr>
          <p:cNvPr id="27" name="図 26">
            <a:extLst>
              <a:ext uri="{FF2B5EF4-FFF2-40B4-BE49-F238E27FC236}">
                <a16:creationId xmlns:a16="http://schemas.microsoft.com/office/drawing/2014/main" id="{C8E2593B-0FE1-1622-058F-82DE17126552}"/>
              </a:ext>
            </a:extLst>
          </p:cNvPr>
          <p:cNvPicPr>
            <a:picLocks noChangeAspect="1"/>
          </p:cNvPicPr>
          <p:nvPr/>
        </p:nvPicPr>
        <p:blipFill>
          <a:blip r:embed="rId8"/>
          <a:stretch>
            <a:fillRect/>
          </a:stretch>
        </p:blipFill>
        <p:spPr>
          <a:xfrm>
            <a:off x="6646341" y="4710734"/>
            <a:ext cx="1530350" cy="920750"/>
          </a:xfrm>
          <a:prstGeom prst="rect">
            <a:avLst/>
          </a:prstGeom>
        </p:spPr>
      </p:pic>
      <p:pic>
        <p:nvPicPr>
          <p:cNvPr id="28" name="図 27">
            <a:extLst>
              <a:ext uri="{FF2B5EF4-FFF2-40B4-BE49-F238E27FC236}">
                <a16:creationId xmlns:a16="http://schemas.microsoft.com/office/drawing/2014/main" id="{BB2E3B0A-7CCC-DE32-75E1-D689B4AC6E47}"/>
              </a:ext>
            </a:extLst>
          </p:cNvPr>
          <p:cNvPicPr>
            <a:picLocks noChangeAspect="1"/>
          </p:cNvPicPr>
          <p:nvPr/>
        </p:nvPicPr>
        <p:blipFill>
          <a:blip r:embed="rId9"/>
          <a:stretch>
            <a:fillRect/>
          </a:stretch>
        </p:blipFill>
        <p:spPr>
          <a:xfrm>
            <a:off x="9909542" y="4699301"/>
            <a:ext cx="857250" cy="908050"/>
          </a:xfrm>
          <a:prstGeom prst="rect">
            <a:avLst/>
          </a:prstGeom>
        </p:spPr>
      </p:pic>
      <p:sp>
        <p:nvSpPr>
          <p:cNvPr id="29" name="テキスト ボックス 28">
            <a:extLst>
              <a:ext uri="{FF2B5EF4-FFF2-40B4-BE49-F238E27FC236}">
                <a16:creationId xmlns:a16="http://schemas.microsoft.com/office/drawing/2014/main" id="{1BA95843-84B8-4B3E-9CF9-BF1E0B91ABB4}"/>
              </a:ext>
            </a:extLst>
          </p:cNvPr>
          <p:cNvSpPr txBox="1"/>
          <p:nvPr/>
        </p:nvSpPr>
        <p:spPr>
          <a:xfrm>
            <a:off x="9120238" y="2978062"/>
            <a:ext cx="2435859" cy="549189"/>
          </a:xfrm>
          <a:prstGeom prst="rect">
            <a:avLst/>
          </a:prstGeom>
          <a:noFill/>
        </p:spPr>
        <p:txBody>
          <a:bodyPr wrap="square" lIns="0">
            <a:spAutoFit/>
          </a:bodyPr>
          <a:lstStyle/>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避難場所に連れていって</a:t>
            </a:r>
          </a:p>
          <a:p>
            <a:pPr>
              <a:lnSpc>
                <a:spcPct val="130000"/>
              </a:lnSpc>
            </a:pPr>
            <a:r>
              <a:rPr lang="ja-JP" altLang="en-US" sz="1200" b="1">
                <a:solidFill>
                  <a:schemeClr val="tx1"/>
                </a:solidFill>
                <a:latin typeface="Noto Sans JP SemiBold" panose="020B0200000000000000" pitchFamily="34" charset="-128"/>
                <a:ea typeface="Noto Sans JP SemiBold" panose="020B0200000000000000" pitchFamily="34" charset="-128"/>
              </a:rPr>
              <a:t>　 もらえる。</a:t>
            </a:r>
          </a:p>
        </p:txBody>
      </p:sp>
      <p:sp>
        <p:nvSpPr>
          <p:cNvPr id="30" name="テキスト ボックス 29">
            <a:extLst>
              <a:ext uri="{FF2B5EF4-FFF2-40B4-BE49-F238E27FC236}">
                <a16:creationId xmlns:a16="http://schemas.microsoft.com/office/drawing/2014/main" id="{6AC97735-9AB2-B0E3-390D-C3F64D275DDE}"/>
              </a:ext>
            </a:extLst>
          </p:cNvPr>
          <p:cNvSpPr txBox="1"/>
          <p:nvPr/>
        </p:nvSpPr>
        <p:spPr>
          <a:xfrm>
            <a:off x="6337710" y="4197262"/>
            <a:ext cx="2435859" cy="549189"/>
          </a:xfrm>
          <a:prstGeom prst="rect">
            <a:avLst/>
          </a:prstGeom>
          <a:noFill/>
        </p:spPr>
        <p:txBody>
          <a:bodyPr wrap="square" lIns="0">
            <a:spAutoFit/>
          </a:bodyPr>
          <a:lstStyle/>
          <a:p>
            <a:pPr>
              <a:lnSpc>
                <a:spcPct val="130000"/>
              </a:lnSpc>
            </a:pPr>
            <a:r>
              <a:rPr lang="ja-JP" altLang="en-US" sz="1200" b="1">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両親が不在のときに子どもを</a:t>
            </a:r>
          </a:p>
          <a:p>
            <a:pPr>
              <a:lnSpc>
                <a:spcPct val="130000"/>
              </a:lnSpc>
            </a:pPr>
            <a:r>
              <a:rPr lang="ja-JP" altLang="en-US" sz="1200" b="1">
                <a:solidFill>
                  <a:schemeClr val="tx1"/>
                </a:solidFill>
                <a:latin typeface="Noto Sans JP SemiBold" panose="020B0200000000000000" pitchFamily="34" charset="-128"/>
                <a:ea typeface="Noto Sans JP SemiBold" panose="020B0200000000000000" pitchFamily="34" charset="-128"/>
              </a:rPr>
              <a:t>　 預けられる。</a:t>
            </a:r>
          </a:p>
        </p:txBody>
      </p:sp>
      <p:sp>
        <p:nvSpPr>
          <p:cNvPr id="31" name="テキスト ボックス 30">
            <a:extLst>
              <a:ext uri="{FF2B5EF4-FFF2-40B4-BE49-F238E27FC236}">
                <a16:creationId xmlns:a16="http://schemas.microsoft.com/office/drawing/2014/main" id="{35A9EA75-D0EA-0489-A600-F8F3CDF23016}"/>
              </a:ext>
            </a:extLst>
          </p:cNvPr>
          <p:cNvSpPr txBox="1"/>
          <p:nvPr/>
        </p:nvSpPr>
        <p:spPr>
          <a:xfrm>
            <a:off x="9120238" y="4197262"/>
            <a:ext cx="2435859" cy="549189"/>
          </a:xfrm>
          <a:prstGeom prst="rect">
            <a:avLst/>
          </a:prstGeom>
          <a:noFill/>
        </p:spPr>
        <p:txBody>
          <a:bodyPr wrap="square" lIns="0">
            <a:spAutoFit/>
          </a:bodyPr>
          <a:lstStyle/>
          <a:p>
            <a:pPr>
              <a:lnSpc>
                <a:spcPct val="130000"/>
              </a:lnSpc>
            </a:pPr>
            <a:r>
              <a:rPr lang="ja-JP" altLang="en-US" sz="1200" b="1" spc="-300">
                <a:solidFill>
                  <a:srgbClr val="AB951D"/>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「あの人が見当たらない</a:t>
            </a:r>
            <a:r>
              <a:rPr lang="ja-JP" altLang="en-US" sz="1200" b="1" spc="-300">
                <a:solidFill>
                  <a:schemeClr val="tx1"/>
                </a:solidFill>
                <a:latin typeface="Noto Sans JP SemiBold" panose="020B0200000000000000" pitchFamily="34" charset="-128"/>
                <a:ea typeface="Noto Sans JP SemiBold" panose="020B0200000000000000" pitchFamily="34" charset="-128"/>
              </a:rPr>
              <a:t>！」</a:t>
            </a:r>
            <a:r>
              <a:rPr lang="ja-JP" altLang="en-US" sz="1200" b="1">
                <a:solidFill>
                  <a:schemeClr val="tx1"/>
                </a:solidFill>
                <a:latin typeface="Noto Sans JP SemiBold" panose="020B0200000000000000" pitchFamily="34" charset="-128"/>
                <a:ea typeface="Noto Sans JP SemiBold" panose="020B0200000000000000" pitchFamily="34" charset="-128"/>
              </a:rPr>
              <a:t>と</a:t>
            </a:r>
          </a:p>
          <a:p>
            <a:pPr>
              <a:lnSpc>
                <a:spcPct val="130000"/>
              </a:lnSpc>
            </a:pPr>
            <a:r>
              <a:rPr lang="ja-JP" altLang="en-US" sz="1200" b="1">
                <a:solidFill>
                  <a:schemeClr val="tx1"/>
                </a:solidFill>
                <a:latin typeface="Noto Sans JP SemiBold" panose="020B0200000000000000" pitchFamily="34" charset="-128"/>
                <a:ea typeface="Noto Sans JP SemiBold" panose="020B0200000000000000" pitchFamily="34" charset="-128"/>
              </a:rPr>
              <a:t>　 気づいてもらえることも。</a:t>
            </a:r>
          </a:p>
        </p:txBody>
      </p:sp>
      <p:sp>
        <p:nvSpPr>
          <p:cNvPr id="32" name="角丸四角形 31">
            <a:extLst>
              <a:ext uri="{FF2B5EF4-FFF2-40B4-BE49-F238E27FC236}">
                <a16:creationId xmlns:a16="http://schemas.microsoft.com/office/drawing/2014/main" id="{E11A02C4-3B1D-8A5B-4B03-9B5AA05474E1}"/>
              </a:ext>
            </a:extLst>
          </p:cNvPr>
          <p:cNvSpPr/>
          <p:nvPr/>
        </p:nvSpPr>
        <p:spPr>
          <a:xfrm>
            <a:off x="6337709" y="5669670"/>
            <a:ext cx="5218388" cy="550155"/>
          </a:xfrm>
          <a:prstGeom prst="roundRect">
            <a:avLst/>
          </a:prstGeom>
          <a:noFill/>
          <a:ln>
            <a:solidFill>
              <a:srgbClr val="AB95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AB951D"/>
                </a:solidFill>
                <a:latin typeface="Noto Sans JP SemiBold" panose="020B0200000000000000" pitchFamily="34" charset="-128"/>
                <a:ea typeface="Noto Sans JP SemiBold" panose="020B0200000000000000" pitchFamily="34" charset="-128"/>
              </a:rPr>
              <a:t>災害時、客観的な情報を得るために</a:t>
            </a:r>
          </a:p>
          <a:p>
            <a:pPr algn="ctr"/>
            <a:r>
              <a:rPr kumimoji="1" lang="ja-JP" altLang="en-US" sz="1200" b="1">
                <a:solidFill>
                  <a:srgbClr val="AB951D"/>
                </a:solidFill>
                <a:latin typeface="Noto Sans JP SemiBold" panose="020B0200000000000000" pitchFamily="34" charset="-128"/>
                <a:ea typeface="Noto Sans JP SemiBold" panose="020B0200000000000000" pitchFamily="34" charset="-128"/>
              </a:rPr>
              <a:t>遠方の親類・知人とも連絡をとれるようにしておきましょう。</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1F7A0F9B-A930-4CDF-652A-BC2B172ABB6E}"/>
              </a:ext>
            </a:extLst>
          </p:cNvPr>
          <p:cNvSpPr/>
          <p:nvPr/>
        </p:nvSpPr>
        <p:spPr>
          <a:xfrm>
            <a:off x="635000" y="4180129"/>
            <a:ext cx="10923588" cy="2039696"/>
          </a:xfrm>
          <a:prstGeom prst="rect">
            <a:avLst/>
          </a:prstGeom>
          <a:solidFill>
            <a:srgbClr val="F2E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3B3E1603-F52C-A2F4-4ED5-FA6EC43E0074}"/>
              </a:ext>
            </a:extLst>
          </p:cNvPr>
          <p:cNvSpPr/>
          <p:nvPr/>
        </p:nvSpPr>
        <p:spPr>
          <a:xfrm>
            <a:off x="7049923" y="4517136"/>
            <a:ext cx="2975809" cy="1549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a:extLst>
              <a:ext uri="{FF2B5EF4-FFF2-40B4-BE49-F238E27FC236}">
                <a16:creationId xmlns:a16="http://schemas.microsoft.com/office/drawing/2014/main" id="{4E19308A-F4D7-FAC0-1172-61DC4DB41B2F}"/>
              </a:ext>
            </a:extLst>
          </p:cNvPr>
          <p:cNvSpPr/>
          <p:nvPr/>
        </p:nvSpPr>
        <p:spPr>
          <a:xfrm>
            <a:off x="6191573" y="1777889"/>
            <a:ext cx="5367015" cy="1907116"/>
          </a:xfrm>
          <a:prstGeom prst="roundRect">
            <a:avLst>
              <a:gd name="adj" fmla="val 894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09F4472-C7EF-E841-5CF6-C304BC2CEEF9}"/>
              </a:ext>
            </a:extLst>
          </p:cNvPr>
          <p:cNvGrpSpPr/>
          <p:nvPr/>
        </p:nvGrpSpPr>
        <p:grpSpPr>
          <a:xfrm>
            <a:off x="-97262" y="-18652"/>
            <a:ext cx="12289262" cy="1397000"/>
            <a:chOff x="-97262" y="-18652"/>
            <a:chExt cx="12289262" cy="1397000"/>
          </a:xfrm>
        </p:grpSpPr>
        <p:pic>
          <p:nvPicPr>
            <p:cNvPr id="3" name="Google Shape;94;p2">
              <a:extLst>
                <a:ext uri="{FF2B5EF4-FFF2-40B4-BE49-F238E27FC236}">
                  <a16:creationId xmlns:a16="http://schemas.microsoft.com/office/drawing/2014/main" id="{8EB7158F-59BB-219C-0D6B-53967D47A1F0}"/>
                </a:ext>
              </a:extLst>
            </p:cNvPr>
            <p:cNvPicPr preferRelativeResize="0"/>
            <p:nvPr/>
          </p:nvPicPr>
          <p:blipFill rotWithShape="1">
            <a:blip r:embed="rId3">
              <a:alphaModFix/>
            </a:blip>
            <a:srcRect/>
            <a:stretch/>
          </p:blipFill>
          <p:spPr>
            <a:xfrm>
              <a:off x="0" y="0"/>
              <a:ext cx="12192000" cy="1276350"/>
            </a:xfrm>
            <a:prstGeom prst="rect">
              <a:avLst/>
            </a:prstGeom>
            <a:noFill/>
            <a:ln>
              <a:noFill/>
            </a:ln>
          </p:spPr>
        </p:pic>
        <p:grpSp>
          <p:nvGrpSpPr>
            <p:cNvPr id="4" name="グループ化 3">
              <a:extLst>
                <a:ext uri="{FF2B5EF4-FFF2-40B4-BE49-F238E27FC236}">
                  <a16:creationId xmlns:a16="http://schemas.microsoft.com/office/drawing/2014/main" id="{2C57A54E-007E-3872-1D19-071D9BA49C74}"/>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D96666F2-C1E7-DC79-C955-BD8F06AFDD75}"/>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3EDF8DF8-F5BA-9679-E819-8F73F0671139}"/>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13774546-A53B-0379-D390-74BB6BA049A2}"/>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防災士を目指しませんか？</a:t>
                </a:r>
                <a:endParaRPr lang="ja-JP" altLang="en-US" sz="2400" b="1">
                  <a:solidFill>
                    <a:schemeClr val="tx1"/>
                  </a:solidFill>
                  <a:latin typeface="Noto Sans JP SemiBold" panose="020B0200000000000000" pitchFamily="34" charset="-128"/>
                  <a:ea typeface="Noto Sans JP SemiBold" panose="020B0200000000000000" pitchFamily="34" charset="-128"/>
                </a:endParaRPr>
              </a:p>
            </p:txBody>
          </p:sp>
        </p:grpSp>
        <p:pic>
          <p:nvPicPr>
            <p:cNvPr id="5" name="図 4">
              <a:extLst>
                <a:ext uri="{FF2B5EF4-FFF2-40B4-BE49-F238E27FC236}">
                  <a16:creationId xmlns:a16="http://schemas.microsoft.com/office/drawing/2014/main" id="{D8060386-B903-CFB3-4E62-3CCE80AB662A}"/>
                </a:ext>
              </a:extLst>
            </p:cNvPr>
            <p:cNvPicPr>
              <a:picLocks noChangeAspect="1"/>
            </p:cNvPicPr>
            <p:nvPr/>
          </p:nvPicPr>
          <p:blipFill>
            <a:blip r:embed="rId4"/>
            <a:stretch>
              <a:fillRect/>
            </a:stretch>
          </p:blipFill>
          <p:spPr>
            <a:xfrm>
              <a:off x="-97262" y="-18652"/>
              <a:ext cx="2000250" cy="1397000"/>
            </a:xfrm>
            <a:prstGeom prst="rect">
              <a:avLst/>
            </a:prstGeom>
          </p:spPr>
        </p:pic>
      </p:grpSp>
      <p:sp>
        <p:nvSpPr>
          <p:cNvPr id="9" name="Google Shape;99;p2">
            <a:extLst>
              <a:ext uri="{FF2B5EF4-FFF2-40B4-BE49-F238E27FC236}">
                <a16:creationId xmlns:a16="http://schemas.microsoft.com/office/drawing/2014/main" id="{49116642-7D53-8681-DD32-9231AE2130F6}"/>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29</a:t>
            </a:r>
            <a:endParaRPr sz="1000" dirty="0">
              <a:latin typeface="Noto Sans JP Medium" panose="020B0200000000000000" pitchFamily="34" charset="-128"/>
              <a:ea typeface="Noto Sans JP Medium" panose="020B0200000000000000" pitchFamily="34" charset="-128"/>
            </a:endParaRPr>
          </a:p>
        </p:txBody>
      </p:sp>
      <p:sp>
        <p:nvSpPr>
          <p:cNvPr id="10" name="テキスト ボックス 9">
            <a:extLst>
              <a:ext uri="{FF2B5EF4-FFF2-40B4-BE49-F238E27FC236}">
                <a16:creationId xmlns:a16="http://schemas.microsoft.com/office/drawing/2014/main" id="{D3D2168C-0BE9-6825-D9FE-D699B73E29FA}"/>
              </a:ext>
            </a:extLst>
          </p:cNvPr>
          <p:cNvSpPr txBox="1"/>
          <p:nvPr/>
        </p:nvSpPr>
        <p:spPr>
          <a:xfrm>
            <a:off x="1549401" y="1577834"/>
            <a:ext cx="3580539" cy="400110"/>
          </a:xfrm>
          <a:prstGeom prst="rect">
            <a:avLst/>
          </a:prstGeom>
          <a:noFill/>
        </p:spPr>
        <p:txBody>
          <a:bodyPr wrap="square" lIns="0">
            <a:spAutoFit/>
          </a:bodyPr>
          <a:lstStyle/>
          <a:p>
            <a:pPr algn="ctr"/>
            <a:r>
              <a:rPr lang="ja-JP" altLang="en-US" sz="2000" b="1">
                <a:latin typeface="Noto Sans JP SemiBold" panose="020B0200000000000000" pitchFamily="34" charset="-128"/>
                <a:ea typeface="Noto Sans JP SemiBold" panose="020B0200000000000000" pitchFamily="34" charset="-128"/>
              </a:rPr>
              <a:t>防災の基本となる３つの活動</a:t>
            </a:r>
          </a:p>
        </p:txBody>
      </p:sp>
      <p:sp>
        <p:nvSpPr>
          <p:cNvPr id="14" name="テキスト ボックス 13">
            <a:extLst>
              <a:ext uri="{FF2B5EF4-FFF2-40B4-BE49-F238E27FC236}">
                <a16:creationId xmlns:a16="http://schemas.microsoft.com/office/drawing/2014/main" id="{A711CB6F-9415-E6F6-DEBA-A8BE0C2163DA}"/>
              </a:ext>
            </a:extLst>
          </p:cNvPr>
          <p:cNvSpPr txBox="1"/>
          <p:nvPr/>
        </p:nvSpPr>
        <p:spPr>
          <a:xfrm>
            <a:off x="1253425" y="2753861"/>
            <a:ext cx="1017077" cy="508024"/>
          </a:xfrm>
          <a:prstGeom prst="rect">
            <a:avLst/>
          </a:prstGeom>
          <a:noFill/>
        </p:spPr>
        <p:txBody>
          <a:bodyPr wrap="square">
            <a:spAutoFit/>
          </a:bodyPr>
          <a:lstStyle/>
          <a:p>
            <a:pPr algn="ctr">
              <a:lnSpc>
                <a:spcPct val="130000"/>
              </a:lnSpc>
            </a:pPr>
            <a:r>
              <a:rPr lang="ja-JP" altLang="en-US" sz="1100"/>
              <a:t>自分の身は</a:t>
            </a:r>
          </a:p>
          <a:p>
            <a:pPr algn="ctr">
              <a:lnSpc>
                <a:spcPct val="130000"/>
              </a:lnSpc>
            </a:pPr>
            <a:r>
              <a:rPr lang="ja-JP" altLang="en-US" sz="1100"/>
              <a:t>自分で守る</a:t>
            </a:r>
          </a:p>
        </p:txBody>
      </p:sp>
      <p:grpSp>
        <p:nvGrpSpPr>
          <p:cNvPr id="19" name="グループ化 18">
            <a:extLst>
              <a:ext uri="{FF2B5EF4-FFF2-40B4-BE49-F238E27FC236}">
                <a16:creationId xmlns:a16="http://schemas.microsoft.com/office/drawing/2014/main" id="{E7F0C124-B710-26A6-20EF-0967F88ED36A}"/>
              </a:ext>
            </a:extLst>
          </p:cNvPr>
          <p:cNvGrpSpPr/>
          <p:nvPr/>
        </p:nvGrpSpPr>
        <p:grpSpPr>
          <a:xfrm>
            <a:off x="1146875" y="2177512"/>
            <a:ext cx="4184541" cy="1177871"/>
            <a:chOff x="1146875" y="2177512"/>
            <a:chExt cx="4184541" cy="1177871"/>
          </a:xfrm>
        </p:grpSpPr>
        <p:sp>
          <p:nvSpPr>
            <p:cNvPr id="17" name="三角形 16">
              <a:extLst>
                <a:ext uri="{FF2B5EF4-FFF2-40B4-BE49-F238E27FC236}">
                  <a16:creationId xmlns:a16="http://schemas.microsoft.com/office/drawing/2014/main" id="{13896600-F34A-6CAF-C23B-4763B0438AEE}"/>
                </a:ext>
              </a:extLst>
            </p:cNvPr>
            <p:cNvSpPr/>
            <p:nvPr/>
          </p:nvSpPr>
          <p:spPr>
            <a:xfrm rot="10800000">
              <a:off x="1698515" y="2425485"/>
              <a:ext cx="3081257" cy="913890"/>
            </a:xfrm>
            <a:prstGeom prst="triangle">
              <a:avLst>
                <a:gd name="adj" fmla="val 50503"/>
              </a:avLst>
            </a:prstGeom>
            <a:noFill/>
            <a:ln w="158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E66CAA95-34AA-738F-40A8-F8A07D9E9C36}"/>
                </a:ext>
              </a:extLst>
            </p:cNvPr>
            <p:cNvGrpSpPr/>
            <p:nvPr/>
          </p:nvGrpSpPr>
          <p:grpSpPr>
            <a:xfrm>
              <a:off x="1146875" y="2177512"/>
              <a:ext cx="4184541" cy="1177871"/>
              <a:chOff x="1146875" y="2177512"/>
              <a:chExt cx="4184541" cy="1177871"/>
            </a:xfrm>
          </p:grpSpPr>
          <p:sp>
            <p:nvSpPr>
              <p:cNvPr id="12" name="角丸四角形 11">
                <a:extLst>
                  <a:ext uri="{FF2B5EF4-FFF2-40B4-BE49-F238E27FC236}">
                    <a16:creationId xmlns:a16="http://schemas.microsoft.com/office/drawing/2014/main" id="{CE863893-C354-44CD-BF30-C0F05F4BF814}"/>
                  </a:ext>
                </a:extLst>
              </p:cNvPr>
              <p:cNvSpPr/>
              <p:nvPr/>
            </p:nvSpPr>
            <p:spPr>
              <a:xfrm>
                <a:off x="1146875" y="2177512"/>
                <a:ext cx="1123627" cy="480447"/>
              </a:xfrm>
              <a:prstGeom prst="roundRect">
                <a:avLst>
                  <a:gd name="adj" fmla="val 50000"/>
                </a:avLst>
              </a:prstGeom>
              <a:solidFill>
                <a:srgbClr val="ED6D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自助</a:t>
                </a:r>
              </a:p>
            </p:txBody>
          </p:sp>
          <p:sp>
            <p:nvSpPr>
              <p:cNvPr id="15" name="角丸四角形 14">
                <a:extLst>
                  <a:ext uri="{FF2B5EF4-FFF2-40B4-BE49-F238E27FC236}">
                    <a16:creationId xmlns:a16="http://schemas.microsoft.com/office/drawing/2014/main" id="{F2094A29-551A-034A-713A-F91A2B15588D}"/>
                  </a:ext>
                </a:extLst>
              </p:cNvPr>
              <p:cNvSpPr/>
              <p:nvPr/>
            </p:nvSpPr>
            <p:spPr>
              <a:xfrm>
                <a:off x="4207789" y="2177512"/>
                <a:ext cx="1123627" cy="480447"/>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共助</a:t>
                </a:r>
              </a:p>
            </p:txBody>
          </p:sp>
          <p:sp>
            <p:nvSpPr>
              <p:cNvPr id="16" name="角丸四角形 15">
                <a:extLst>
                  <a:ext uri="{FF2B5EF4-FFF2-40B4-BE49-F238E27FC236}">
                    <a16:creationId xmlns:a16="http://schemas.microsoft.com/office/drawing/2014/main" id="{C1093B67-E37E-9A7F-472F-523C4F3101B6}"/>
                  </a:ext>
                </a:extLst>
              </p:cNvPr>
              <p:cNvSpPr/>
              <p:nvPr/>
            </p:nvSpPr>
            <p:spPr>
              <a:xfrm>
                <a:off x="2677332" y="2874936"/>
                <a:ext cx="1123627" cy="480447"/>
              </a:xfrm>
              <a:prstGeom prst="roundRect">
                <a:avLst>
                  <a:gd name="adj" fmla="val 50000"/>
                </a:avLst>
              </a:prstGeom>
              <a:solidFill>
                <a:srgbClr val="AB95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latin typeface="Noto Sans JP SemiBold" panose="020B0200000000000000" pitchFamily="34" charset="-128"/>
                    <a:ea typeface="Noto Sans JP SemiBold" panose="020B0200000000000000" pitchFamily="34" charset="-128"/>
                  </a:rPr>
                  <a:t>公助</a:t>
                </a:r>
              </a:p>
            </p:txBody>
          </p:sp>
        </p:grpSp>
      </p:grpSp>
      <p:sp>
        <p:nvSpPr>
          <p:cNvPr id="20" name="テキスト ボックス 19">
            <a:extLst>
              <a:ext uri="{FF2B5EF4-FFF2-40B4-BE49-F238E27FC236}">
                <a16:creationId xmlns:a16="http://schemas.microsoft.com/office/drawing/2014/main" id="{B8CAC044-028C-5207-A4A2-B5BCD4609349}"/>
              </a:ext>
            </a:extLst>
          </p:cNvPr>
          <p:cNvSpPr txBox="1"/>
          <p:nvPr/>
        </p:nvSpPr>
        <p:spPr>
          <a:xfrm>
            <a:off x="4244598" y="2753861"/>
            <a:ext cx="1086814" cy="508024"/>
          </a:xfrm>
          <a:prstGeom prst="rect">
            <a:avLst/>
          </a:prstGeom>
          <a:noFill/>
        </p:spPr>
        <p:txBody>
          <a:bodyPr wrap="square">
            <a:spAutoFit/>
          </a:bodyPr>
          <a:lstStyle/>
          <a:p>
            <a:pPr algn="ctr">
              <a:lnSpc>
                <a:spcPct val="130000"/>
              </a:lnSpc>
            </a:pPr>
            <a:r>
              <a:rPr lang="ja-JP" altLang="en-US" sz="1100"/>
              <a:t>地域や近隣で</a:t>
            </a:r>
          </a:p>
          <a:p>
            <a:pPr algn="ctr">
              <a:lnSpc>
                <a:spcPct val="130000"/>
              </a:lnSpc>
            </a:pPr>
            <a:r>
              <a:rPr lang="ja-JP" altLang="en-US" sz="1100"/>
              <a:t>互いに協力</a:t>
            </a:r>
          </a:p>
        </p:txBody>
      </p:sp>
      <p:sp>
        <p:nvSpPr>
          <p:cNvPr id="21" name="テキスト ボックス 20">
            <a:extLst>
              <a:ext uri="{FF2B5EF4-FFF2-40B4-BE49-F238E27FC236}">
                <a16:creationId xmlns:a16="http://schemas.microsoft.com/office/drawing/2014/main" id="{F9997BC6-1747-5B98-C1C4-68CF757E4371}"/>
              </a:ext>
            </a:extLst>
          </p:cNvPr>
          <p:cNvSpPr txBox="1"/>
          <p:nvPr/>
        </p:nvSpPr>
        <p:spPr>
          <a:xfrm>
            <a:off x="2408048" y="3397041"/>
            <a:ext cx="1799741" cy="287964"/>
          </a:xfrm>
          <a:prstGeom prst="rect">
            <a:avLst/>
          </a:prstGeom>
          <a:noFill/>
        </p:spPr>
        <p:txBody>
          <a:bodyPr wrap="square">
            <a:spAutoFit/>
          </a:bodyPr>
          <a:lstStyle/>
          <a:p>
            <a:pPr algn="ctr">
              <a:lnSpc>
                <a:spcPct val="130000"/>
              </a:lnSpc>
            </a:pPr>
            <a:r>
              <a:rPr lang="ja-JP" altLang="en-US" sz="1100"/>
              <a:t>行政による救助・援助等</a:t>
            </a:r>
          </a:p>
        </p:txBody>
      </p:sp>
      <p:sp>
        <p:nvSpPr>
          <p:cNvPr id="22" name="テキスト ボックス 21">
            <a:extLst>
              <a:ext uri="{FF2B5EF4-FFF2-40B4-BE49-F238E27FC236}">
                <a16:creationId xmlns:a16="http://schemas.microsoft.com/office/drawing/2014/main" id="{DA51DB36-9F30-12FA-03EC-466099143C5B}"/>
              </a:ext>
            </a:extLst>
          </p:cNvPr>
          <p:cNvSpPr txBox="1"/>
          <p:nvPr/>
        </p:nvSpPr>
        <p:spPr>
          <a:xfrm>
            <a:off x="6005593" y="1562337"/>
            <a:ext cx="2138766" cy="523220"/>
          </a:xfrm>
          <a:prstGeom prst="rect">
            <a:avLst/>
          </a:prstGeom>
          <a:noFill/>
        </p:spPr>
        <p:txBody>
          <a:bodyPr wrap="square" lIns="0">
            <a:spAutoFit/>
          </a:bodyPr>
          <a:lstStyle/>
          <a:p>
            <a:r>
              <a:rPr lang="ja-JP" altLang="en-US" sz="2800" b="1">
                <a:solidFill>
                  <a:srgbClr val="ED6D0F"/>
                </a:solidFill>
                <a:latin typeface="Noto Sans JP SemiBold" panose="020B0200000000000000" pitchFamily="34" charset="-128"/>
                <a:ea typeface="Noto Sans JP SemiBold" panose="020B0200000000000000" pitchFamily="34" charset="-128"/>
              </a:rPr>
              <a:t>防災士とは</a:t>
            </a:r>
          </a:p>
        </p:txBody>
      </p:sp>
      <p:sp>
        <p:nvSpPr>
          <p:cNvPr id="23" name="テキスト ボックス 22">
            <a:extLst>
              <a:ext uri="{FF2B5EF4-FFF2-40B4-BE49-F238E27FC236}">
                <a16:creationId xmlns:a16="http://schemas.microsoft.com/office/drawing/2014/main" id="{D310CAE2-BCDC-F1C7-7C5F-86766BD031C0}"/>
              </a:ext>
            </a:extLst>
          </p:cNvPr>
          <p:cNvSpPr txBox="1"/>
          <p:nvPr/>
        </p:nvSpPr>
        <p:spPr>
          <a:xfrm>
            <a:off x="6361838" y="2179875"/>
            <a:ext cx="5409125" cy="461665"/>
          </a:xfrm>
          <a:prstGeom prst="rect">
            <a:avLst/>
          </a:prstGeom>
          <a:noFill/>
        </p:spPr>
        <p:txBody>
          <a:bodyPr wrap="square" lIns="0">
            <a:spAutoFit/>
          </a:bodyPr>
          <a:lstStyle/>
          <a:p>
            <a:r>
              <a:rPr lang="ja-JP" altLang="en-US" sz="2400" b="1">
                <a:latin typeface="Noto Sans JP SemiBold" panose="020B0200000000000000" pitchFamily="34" charset="-128"/>
                <a:ea typeface="Noto Sans JP SemiBold" panose="020B0200000000000000" pitchFamily="34" charset="-128"/>
              </a:rPr>
              <a:t>日本防災士機構が認証する民間資格</a:t>
            </a:r>
          </a:p>
        </p:txBody>
      </p:sp>
      <p:sp>
        <p:nvSpPr>
          <p:cNvPr id="24" name="テキスト ボックス 23">
            <a:extLst>
              <a:ext uri="{FF2B5EF4-FFF2-40B4-BE49-F238E27FC236}">
                <a16:creationId xmlns:a16="http://schemas.microsoft.com/office/drawing/2014/main" id="{FF8095B3-DF2F-B881-4700-FAFDBBDC4520}"/>
              </a:ext>
            </a:extLst>
          </p:cNvPr>
          <p:cNvSpPr txBox="1"/>
          <p:nvPr/>
        </p:nvSpPr>
        <p:spPr>
          <a:xfrm>
            <a:off x="6361838" y="2737814"/>
            <a:ext cx="5409125" cy="731162"/>
          </a:xfrm>
          <a:prstGeom prst="rect">
            <a:avLst/>
          </a:prstGeom>
          <a:noFill/>
        </p:spPr>
        <p:txBody>
          <a:bodyPr wrap="square" lIns="0">
            <a:spAutoFit/>
          </a:bodyPr>
          <a:lstStyle/>
          <a:p>
            <a:pPr>
              <a:lnSpc>
                <a:spcPct val="130000"/>
              </a:lnSpc>
            </a:pPr>
            <a:r>
              <a:rPr lang="ja-JP" altLang="en-US" sz="1100">
                <a:latin typeface="Noto Sans JP Medium" panose="020B0200000000000000" pitchFamily="34" charset="-128"/>
                <a:ea typeface="Noto Sans JP Medium" panose="020B0200000000000000" pitchFamily="34" charset="-128"/>
              </a:rPr>
              <a:t>「“自助” “共助” “協働”を原則とし“公助”との連携充実につとめて、</a:t>
            </a:r>
            <a:endParaRPr lang="en-US" altLang="ja-JP" sz="1100" dirty="0">
              <a:latin typeface="Noto Sans JP Medium" panose="020B0200000000000000" pitchFamily="34" charset="-128"/>
              <a:ea typeface="Noto Sans JP Medium" panose="020B0200000000000000" pitchFamily="34" charset="-128"/>
            </a:endParaRPr>
          </a:p>
          <a:p>
            <a:pPr>
              <a:lnSpc>
                <a:spcPct val="130000"/>
              </a:lnSpc>
            </a:pPr>
            <a:r>
              <a:rPr lang="ja-JP" altLang="en-US" sz="1100">
                <a:latin typeface="Noto Sans JP Medium" panose="020B0200000000000000" pitchFamily="34" charset="-128"/>
                <a:ea typeface="Noto Sans JP Medium" panose="020B0200000000000000" pitchFamily="34" charset="-128"/>
              </a:rPr>
              <a:t>社会の様々な場で減災と社会の防災力向上のための活動が期待され、</a:t>
            </a:r>
            <a:endParaRPr lang="en-US" altLang="ja-JP" sz="1100" dirty="0">
              <a:latin typeface="Noto Sans JP Medium" panose="020B0200000000000000" pitchFamily="34" charset="-128"/>
              <a:ea typeface="Noto Sans JP Medium" panose="020B0200000000000000" pitchFamily="34" charset="-128"/>
            </a:endParaRPr>
          </a:p>
          <a:p>
            <a:pPr>
              <a:lnSpc>
                <a:spcPct val="130000"/>
              </a:lnSpc>
            </a:pPr>
            <a:r>
              <a:rPr lang="ja-JP" altLang="en-US" sz="1100">
                <a:latin typeface="Noto Sans JP Medium" panose="020B0200000000000000" pitchFamily="34" charset="-128"/>
                <a:ea typeface="Noto Sans JP Medium" panose="020B0200000000000000" pitchFamily="34" charset="-128"/>
              </a:rPr>
              <a:t>さらに、そのために十分な意識・知識・技能を有する者として認められた人」</a:t>
            </a:r>
          </a:p>
        </p:txBody>
      </p:sp>
      <p:sp>
        <p:nvSpPr>
          <p:cNvPr id="26" name="テキスト ボックス 25">
            <a:extLst>
              <a:ext uri="{FF2B5EF4-FFF2-40B4-BE49-F238E27FC236}">
                <a16:creationId xmlns:a16="http://schemas.microsoft.com/office/drawing/2014/main" id="{A09D598D-C03F-22EE-E643-135FD45015FF}"/>
              </a:ext>
            </a:extLst>
          </p:cNvPr>
          <p:cNvSpPr txBox="1"/>
          <p:nvPr/>
        </p:nvSpPr>
        <p:spPr>
          <a:xfrm>
            <a:off x="1902988" y="3980074"/>
            <a:ext cx="8349141" cy="400110"/>
          </a:xfrm>
          <a:prstGeom prst="rect">
            <a:avLst/>
          </a:prstGeom>
          <a:noFill/>
        </p:spPr>
        <p:txBody>
          <a:bodyPr wrap="square" lIns="0">
            <a:spAutoFit/>
          </a:bodyPr>
          <a:lstStyle/>
          <a:p>
            <a:pPr algn="ctr"/>
            <a:r>
              <a:rPr lang="ja-JP" altLang="en-US" sz="2000" b="1">
                <a:solidFill>
                  <a:srgbClr val="AB951D"/>
                </a:solidFill>
                <a:latin typeface="Noto Sans JP SemiBold" panose="020B0200000000000000" pitchFamily="34" charset="-128"/>
                <a:ea typeface="Noto Sans JP SemiBold" panose="020B0200000000000000" pitchFamily="34" charset="-128"/>
              </a:rPr>
              <a:t>「共助」</a:t>
            </a:r>
            <a:r>
              <a:rPr lang="ja-JP" altLang="en-US" sz="2000" b="1">
                <a:latin typeface="Noto Sans JP SemiBold" panose="020B0200000000000000" pitchFamily="34" charset="-128"/>
                <a:ea typeface="Noto Sans JP SemiBold" panose="020B0200000000000000" pitchFamily="34" charset="-128"/>
              </a:rPr>
              <a:t>の重要性を踏まえ、県と市町が連携し、</a:t>
            </a:r>
            <a:r>
              <a:rPr lang="ja-JP" altLang="en-US" sz="2000" b="1">
                <a:solidFill>
                  <a:srgbClr val="AB951D"/>
                </a:solidFill>
                <a:latin typeface="Noto Sans JP SemiBold" panose="020B0200000000000000" pitchFamily="34" charset="-128"/>
                <a:ea typeface="Noto Sans JP SemiBold" panose="020B0200000000000000" pitchFamily="34" charset="-128"/>
              </a:rPr>
              <a:t>防災士を育成</a:t>
            </a:r>
          </a:p>
        </p:txBody>
      </p:sp>
      <p:sp>
        <p:nvSpPr>
          <p:cNvPr id="27" name="角丸四角形 26">
            <a:extLst>
              <a:ext uri="{FF2B5EF4-FFF2-40B4-BE49-F238E27FC236}">
                <a16:creationId xmlns:a16="http://schemas.microsoft.com/office/drawing/2014/main" id="{09155D41-FBFD-C789-F053-A523756C6BD9}"/>
              </a:ext>
            </a:extLst>
          </p:cNvPr>
          <p:cNvSpPr/>
          <p:nvPr/>
        </p:nvSpPr>
        <p:spPr>
          <a:xfrm>
            <a:off x="1033272" y="4517136"/>
            <a:ext cx="5559552" cy="376829"/>
          </a:xfrm>
          <a:prstGeom prst="roundRect">
            <a:avLst>
              <a:gd name="adj" fmla="val 50000"/>
            </a:avLst>
          </a:prstGeom>
          <a:solidFill>
            <a:srgbClr val="AB95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石川県の防災士数の推移</a:t>
            </a:r>
          </a:p>
        </p:txBody>
      </p:sp>
      <p:pic>
        <p:nvPicPr>
          <p:cNvPr id="34" name="図 33" descr="ダイアグラム, 棒グラフ&#10;&#10;AI 生成コンテンツは誤りを含む可能性があります。">
            <a:extLst>
              <a:ext uri="{FF2B5EF4-FFF2-40B4-BE49-F238E27FC236}">
                <a16:creationId xmlns:a16="http://schemas.microsoft.com/office/drawing/2014/main" id="{A04A7BB7-CEDB-F40F-1DB6-E5C3552609B4}"/>
              </a:ext>
            </a:extLst>
          </p:cNvPr>
          <p:cNvPicPr>
            <a:picLocks noChangeAspect="1"/>
          </p:cNvPicPr>
          <p:nvPr/>
        </p:nvPicPr>
        <p:blipFill>
          <a:blip r:embed="rId5"/>
          <a:stretch>
            <a:fillRect/>
          </a:stretch>
        </p:blipFill>
        <p:spPr>
          <a:xfrm>
            <a:off x="7117752" y="4555210"/>
            <a:ext cx="2851150" cy="1466850"/>
          </a:xfrm>
          <a:prstGeom prst="rect">
            <a:avLst/>
          </a:prstGeom>
        </p:spPr>
      </p:pic>
      <p:pic>
        <p:nvPicPr>
          <p:cNvPr id="28" name="図 27">
            <a:extLst>
              <a:ext uri="{FF2B5EF4-FFF2-40B4-BE49-F238E27FC236}">
                <a16:creationId xmlns:a16="http://schemas.microsoft.com/office/drawing/2014/main" id="{1CA4C8DE-F2B9-81D9-BEAA-18B6601CADDF}"/>
              </a:ext>
            </a:extLst>
          </p:cNvPr>
          <p:cNvPicPr>
            <a:picLocks noChangeAspect="1"/>
          </p:cNvPicPr>
          <p:nvPr/>
        </p:nvPicPr>
        <p:blipFill>
          <a:blip r:embed="rId6"/>
          <a:stretch>
            <a:fillRect/>
          </a:stretch>
        </p:blipFill>
        <p:spPr>
          <a:xfrm>
            <a:off x="9770163" y="4586932"/>
            <a:ext cx="1492250" cy="431800"/>
          </a:xfrm>
          <a:prstGeom prst="rect">
            <a:avLst/>
          </a:prstGeom>
        </p:spPr>
      </p:pic>
      <p:pic>
        <p:nvPicPr>
          <p:cNvPr id="31" name="図 30">
            <a:extLst>
              <a:ext uri="{FF2B5EF4-FFF2-40B4-BE49-F238E27FC236}">
                <a16:creationId xmlns:a16="http://schemas.microsoft.com/office/drawing/2014/main" id="{113140D0-EADC-43C4-390F-6E4735F72E19}"/>
              </a:ext>
            </a:extLst>
          </p:cNvPr>
          <p:cNvPicPr>
            <a:picLocks noChangeAspect="1"/>
          </p:cNvPicPr>
          <p:nvPr/>
        </p:nvPicPr>
        <p:blipFill>
          <a:blip r:embed="rId6"/>
          <a:stretch>
            <a:fillRect/>
          </a:stretch>
        </p:blipFill>
        <p:spPr>
          <a:xfrm>
            <a:off x="9770163" y="5179426"/>
            <a:ext cx="1492250" cy="431800"/>
          </a:xfrm>
          <a:prstGeom prst="rect">
            <a:avLst/>
          </a:prstGeom>
        </p:spPr>
      </p:pic>
      <p:sp>
        <p:nvSpPr>
          <p:cNvPr id="37" name="テキスト ボックス 36">
            <a:extLst>
              <a:ext uri="{FF2B5EF4-FFF2-40B4-BE49-F238E27FC236}">
                <a16:creationId xmlns:a16="http://schemas.microsoft.com/office/drawing/2014/main" id="{7512ECCB-7F35-D662-F13F-9A279C65728E}"/>
              </a:ext>
            </a:extLst>
          </p:cNvPr>
          <p:cNvSpPr txBox="1"/>
          <p:nvPr/>
        </p:nvSpPr>
        <p:spPr>
          <a:xfrm>
            <a:off x="10148048" y="4700147"/>
            <a:ext cx="1111192" cy="246221"/>
          </a:xfrm>
          <a:prstGeom prst="rect">
            <a:avLst/>
          </a:prstGeom>
          <a:noFill/>
        </p:spPr>
        <p:txBody>
          <a:bodyPr wrap="square">
            <a:spAutoFit/>
          </a:bodyPr>
          <a:lstStyle/>
          <a:p>
            <a:pPr algn="ctr"/>
            <a:r>
              <a:rPr lang="ja-JP" altLang="en-US" sz="1000">
                <a:solidFill>
                  <a:schemeClr val="bg1"/>
                </a:solidFill>
                <a:latin typeface="Noto Sans JP Medium" panose="020B0200000000000000" pitchFamily="34" charset="-128"/>
                <a:ea typeface="Noto Sans JP Medium" panose="020B0200000000000000" pitchFamily="34" charset="-128"/>
              </a:rPr>
              <a:t>１町会３人以上</a:t>
            </a:r>
          </a:p>
        </p:txBody>
      </p:sp>
      <p:sp>
        <p:nvSpPr>
          <p:cNvPr id="38" name="テキスト ボックス 37">
            <a:extLst>
              <a:ext uri="{FF2B5EF4-FFF2-40B4-BE49-F238E27FC236}">
                <a16:creationId xmlns:a16="http://schemas.microsoft.com/office/drawing/2014/main" id="{FBBE2878-B9B9-2833-61DD-325BF154FF8A}"/>
              </a:ext>
            </a:extLst>
          </p:cNvPr>
          <p:cNvSpPr txBox="1"/>
          <p:nvPr/>
        </p:nvSpPr>
        <p:spPr>
          <a:xfrm>
            <a:off x="10079902" y="5202876"/>
            <a:ext cx="1211628" cy="400110"/>
          </a:xfrm>
          <a:prstGeom prst="rect">
            <a:avLst/>
          </a:prstGeom>
          <a:noFill/>
        </p:spPr>
        <p:txBody>
          <a:bodyPr wrap="square">
            <a:spAutoFit/>
          </a:bodyPr>
          <a:lstStyle/>
          <a:p>
            <a:pPr algn="ctr"/>
            <a:r>
              <a:rPr lang="ja-JP" altLang="en-US" sz="1000">
                <a:solidFill>
                  <a:schemeClr val="bg1"/>
                </a:solidFill>
                <a:latin typeface="Noto Sans JP Medium" panose="020B0200000000000000" pitchFamily="34" charset="-128"/>
                <a:ea typeface="Noto Sans JP Medium" panose="020B0200000000000000" pitchFamily="34" charset="-128"/>
              </a:rPr>
              <a:t>女性防災士</a:t>
            </a:r>
          </a:p>
          <a:p>
            <a:pPr algn="ctr"/>
            <a:r>
              <a:rPr lang="en-US" altLang="ja-JP" sz="1000" dirty="0">
                <a:solidFill>
                  <a:schemeClr val="bg1"/>
                </a:solidFill>
                <a:latin typeface="Noto Sans JP Medium" panose="020B0200000000000000" pitchFamily="34" charset="-128"/>
                <a:ea typeface="Noto Sans JP Medium" panose="020B0200000000000000" pitchFamily="34" charset="-128"/>
              </a:rPr>
              <a:t>1</a:t>
            </a:r>
            <a:r>
              <a:rPr lang="ja-JP" altLang="en-US" sz="1000">
                <a:solidFill>
                  <a:schemeClr val="bg1"/>
                </a:solidFill>
                <a:latin typeface="Noto Sans JP Medium" panose="020B0200000000000000" pitchFamily="34" charset="-128"/>
                <a:ea typeface="Noto Sans JP Medium" panose="020B0200000000000000" pitchFamily="34" charset="-128"/>
              </a:rPr>
              <a:t>避難所</a:t>
            </a:r>
            <a:r>
              <a:rPr lang="en-US" altLang="ja-JP" sz="1000" dirty="0">
                <a:solidFill>
                  <a:schemeClr val="bg1"/>
                </a:solidFill>
                <a:latin typeface="Noto Sans JP Medium" panose="020B0200000000000000" pitchFamily="34" charset="-128"/>
                <a:ea typeface="Noto Sans JP Medium" panose="020B0200000000000000" pitchFamily="34" charset="-128"/>
              </a:rPr>
              <a:t>3</a:t>
            </a:r>
            <a:r>
              <a:rPr lang="ja-JP" altLang="en-US" sz="1000">
                <a:solidFill>
                  <a:schemeClr val="bg1"/>
                </a:solidFill>
                <a:latin typeface="Noto Sans JP Medium" panose="020B0200000000000000" pitchFamily="34" charset="-128"/>
                <a:ea typeface="Noto Sans JP Medium" panose="020B0200000000000000" pitchFamily="34" charset="-128"/>
              </a:rPr>
              <a:t>人以上</a:t>
            </a:r>
          </a:p>
        </p:txBody>
      </p:sp>
      <p:sp>
        <p:nvSpPr>
          <p:cNvPr id="40" name="テキスト ボックス 39">
            <a:extLst>
              <a:ext uri="{FF2B5EF4-FFF2-40B4-BE49-F238E27FC236}">
                <a16:creationId xmlns:a16="http://schemas.microsoft.com/office/drawing/2014/main" id="{EE17852A-17B3-16BE-5174-2A0B41D2CA90}"/>
              </a:ext>
            </a:extLst>
          </p:cNvPr>
          <p:cNvSpPr txBox="1"/>
          <p:nvPr/>
        </p:nvSpPr>
        <p:spPr>
          <a:xfrm>
            <a:off x="1375567" y="5060292"/>
            <a:ext cx="1123627" cy="261610"/>
          </a:xfrm>
          <a:prstGeom prst="rect">
            <a:avLst/>
          </a:prstGeom>
          <a:noFill/>
        </p:spPr>
        <p:txBody>
          <a:bodyPr wrap="square">
            <a:spAutoFit/>
          </a:bodyPr>
          <a:lstStyle/>
          <a:p>
            <a:r>
              <a:rPr lang="ja-JP" altLang="en-US" sz="1100">
                <a:latin typeface="Noto Sans JP Medium" panose="020B0200000000000000" pitchFamily="34" charset="-128"/>
                <a:ea typeface="Noto Sans JP Medium" panose="020B0200000000000000" pitchFamily="34" charset="-128"/>
              </a:rPr>
              <a:t>Ｈ１８年度末</a:t>
            </a:r>
          </a:p>
        </p:txBody>
      </p:sp>
      <p:sp>
        <p:nvSpPr>
          <p:cNvPr id="41" name="テキスト ボックス 40">
            <a:extLst>
              <a:ext uri="{FF2B5EF4-FFF2-40B4-BE49-F238E27FC236}">
                <a16:creationId xmlns:a16="http://schemas.microsoft.com/office/drawing/2014/main" id="{7E85A549-28C2-736A-0D20-7CB8AE029C86}"/>
              </a:ext>
            </a:extLst>
          </p:cNvPr>
          <p:cNvSpPr txBox="1"/>
          <p:nvPr/>
        </p:nvSpPr>
        <p:spPr>
          <a:xfrm>
            <a:off x="2920503" y="5060292"/>
            <a:ext cx="1123627" cy="261610"/>
          </a:xfrm>
          <a:prstGeom prst="rect">
            <a:avLst/>
          </a:prstGeom>
          <a:noFill/>
        </p:spPr>
        <p:txBody>
          <a:bodyPr wrap="square">
            <a:spAutoFit/>
          </a:bodyPr>
          <a:lstStyle/>
          <a:p>
            <a:pPr algn="ctr"/>
            <a:r>
              <a:rPr lang="ja-JP" altLang="es-419" sz="1100">
                <a:latin typeface="Noto Sans JP Medium" panose="020B0200000000000000" pitchFamily="34" charset="-128"/>
                <a:ea typeface="Noto Sans JP Medium" panose="020B0200000000000000" pitchFamily="34" charset="-128"/>
              </a:rPr>
              <a:t>Ｒ７</a:t>
            </a:r>
            <a:r>
              <a:rPr lang="es-419" altLang="ja-JP" sz="1100" dirty="0">
                <a:latin typeface="Noto Sans JP Medium" panose="020B0200000000000000" pitchFamily="34" charset="-128"/>
                <a:ea typeface="Noto Sans JP Medium" panose="020B0200000000000000" pitchFamily="34" charset="-128"/>
              </a:rPr>
              <a:t>.</a:t>
            </a:r>
            <a:r>
              <a:rPr lang="ja-JP" altLang="es-419" sz="1100">
                <a:latin typeface="Noto Sans JP Medium" panose="020B0200000000000000" pitchFamily="34" charset="-128"/>
                <a:ea typeface="Noto Sans JP Medium" panose="020B0200000000000000" pitchFamily="34" charset="-128"/>
              </a:rPr>
              <a:t>３</a:t>
            </a:r>
            <a:r>
              <a:rPr lang="ja-JP" altLang="en-US" sz="1100">
                <a:latin typeface="Noto Sans JP Medium" panose="020B0200000000000000" pitchFamily="34" charset="-128"/>
                <a:ea typeface="Noto Sans JP Medium" panose="020B0200000000000000" pitchFamily="34" charset="-128"/>
              </a:rPr>
              <a:t>月末</a:t>
            </a:r>
          </a:p>
        </p:txBody>
      </p:sp>
      <p:sp>
        <p:nvSpPr>
          <p:cNvPr id="42" name="テキスト ボックス 41">
            <a:extLst>
              <a:ext uri="{FF2B5EF4-FFF2-40B4-BE49-F238E27FC236}">
                <a16:creationId xmlns:a16="http://schemas.microsoft.com/office/drawing/2014/main" id="{338E2D15-2D07-1593-415B-B40B12FA26BF}"/>
              </a:ext>
            </a:extLst>
          </p:cNvPr>
          <p:cNvSpPr txBox="1"/>
          <p:nvPr/>
        </p:nvSpPr>
        <p:spPr>
          <a:xfrm>
            <a:off x="2677332" y="5783499"/>
            <a:ext cx="1728413" cy="261610"/>
          </a:xfrm>
          <a:prstGeom prst="rect">
            <a:avLst/>
          </a:prstGeom>
          <a:noFill/>
        </p:spPr>
        <p:txBody>
          <a:bodyPr wrap="square">
            <a:spAutoFit/>
          </a:bodyPr>
          <a:lstStyle/>
          <a:p>
            <a:pPr algn="ctr"/>
            <a:r>
              <a:rPr lang="ja-JP" altLang="en-US" sz="1100">
                <a:latin typeface="Noto Sans JP Medium" panose="020B0200000000000000" pitchFamily="34" charset="-128"/>
                <a:ea typeface="Noto Sans JP Medium" panose="020B0200000000000000" pitchFamily="34" charset="-128"/>
              </a:rPr>
              <a:t> （うち女性 </a:t>
            </a:r>
            <a:r>
              <a:rPr lang="en-US" altLang="ja-JP" sz="1100" dirty="0">
                <a:latin typeface="Noto Sans JP Medium" panose="020B0200000000000000" pitchFamily="34" charset="-128"/>
                <a:ea typeface="Noto Sans JP Medium" panose="020B0200000000000000" pitchFamily="34" charset="-128"/>
              </a:rPr>
              <a:t>3,</a:t>
            </a:r>
            <a:r>
              <a:rPr lang="ja-JP" altLang="en-US" sz="1100">
                <a:latin typeface="Noto Sans JP Medium" panose="020B0200000000000000" pitchFamily="34" charset="-128"/>
                <a:ea typeface="Noto Sans JP Medium" panose="020B0200000000000000" pitchFamily="34" charset="-128"/>
              </a:rPr>
              <a:t> </a:t>
            </a:r>
            <a:r>
              <a:rPr lang="en-US" altLang="ja-JP" sz="1100" dirty="0">
                <a:latin typeface="Noto Sans JP Medium" panose="020B0200000000000000" pitchFamily="34" charset="-128"/>
                <a:ea typeface="Noto Sans JP Medium" panose="020B0200000000000000" pitchFamily="34" charset="-128"/>
              </a:rPr>
              <a:t>243</a:t>
            </a:r>
            <a:r>
              <a:rPr lang="ja-JP" altLang="en-US" sz="1100">
                <a:latin typeface="Noto Sans JP Medium" panose="020B0200000000000000" pitchFamily="34" charset="-128"/>
                <a:ea typeface="Noto Sans JP Medium" panose="020B0200000000000000" pitchFamily="34" charset="-128"/>
              </a:rPr>
              <a:t>人</a:t>
            </a:r>
            <a:r>
              <a:rPr lang="en-US" altLang="ja-JP" sz="1100" baseline="30000" dirty="0">
                <a:latin typeface="Noto Sans JP Medium" panose="020B0200000000000000" pitchFamily="34" charset="-128"/>
                <a:ea typeface="Noto Sans JP Medium" panose="020B0200000000000000" pitchFamily="34" charset="-128"/>
              </a:rPr>
              <a:t>※</a:t>
            </a:r>
            <a:r>
              <a:rPr lang="ja-JP" altLang="en-US" sz="1100">
                <a:latin typeface="Noto Sans JP Medium" panose="020B0200000000000000" pitchFamily="34" charset="-128"/>
                <a:ea typeface="Noto Sans JP Medium" panose="020B0200000000000000" pitchFamily="34" charset="-128"/>
              </a:rPr>
              <a:t>）</a:t>
            </a:r>
          </a:p>
        </p:txBody>
      </p:sp>
      <p:sp>
        <p:nvSpPr>
          <p:cNvPr id="43" name="テキスト ボックス 42">
            <a:extLst>
              <a:ext uri="{FF2B5EF4-FFF2-40B4-BE49-F238E27FC236}">
                <a16:creationId xmlns:a16="http://schemas.microsoft.com/office/drawing/2014/main" id="{92186C97-3A88-7609-6A88-0453F3DC1354}"/>
              </a:ext>
            </a:extLst>
          </p:cNvPr>
          <p:cNvSpPr txBox="1"/>
          <p:nvPr/>
        </p:nvSpPr>
        <p:spPr>
          <a:xfrm>
            <a:off x="2662662" y="5279840"/>
            <a:ext cx="1728413" cy="553998"/>
          </a:xfrm>
          <a:prstGeom prst="rect">
            <a:avLst/>
          </a:prstGeom>
          <a:noFill/>
        </p:spPr>
        <p:txBody>
          <a:bodyPr wrap="square">
            <a:spAutoFit/>
          </a:bodyPr>
          <a:lstStyle/>
          <a:p>
            <a:pPr algn="ctr"/>
            <a:r>
              <a:rPr lang="en-US" altLang="ja-JP" sz="3000" dirty="0">
                <a:solidFill>
                  <a:srgbClr val="AB951D"/>
                </a:solidFill>
                <a:latin typeface="Noto Sans JP Medium" panose="020B0200000000000000" pitchFamily="34" charset="-128"/>
                <a:ea typeface="Noto Sans JP Medium" panose="020B0200000000000000" pitchFamily="34" charset="-128"/>
              </a:rPr>
              <a:t>10,940</a:t>
            </a:r>
            <a:r>
              <a:rPr lang="ja-JP" altLang="en-US" sz="1100">
                <a:latin typeface="Noto Sans JP Medium" panose="020B0200000000000000" pitchFamily="34" charset="-128"/>
                <a:ea typeface="Noto Sans JP Medium" panose="020B0200000000000000" pitchFamily="34" charset="-128"/>
              </a:rPr>
              <a:t>人</a:t>
            </a:r>
          </a:p>
        </p:txBody>
      </p:sp>
      <p:sp>
        <p:nvSpPr>
          <p:cNvPr id="44" name="テキスト ボックス 43">
            <a:extLst>
              <a:ext uri="{FF2B5EF4-FFF2-40B4-BE49-F238E27FC236}">
                <a16:creationId xmlns:a16="http://schemas.microsoft.com/office/drawing/2014/main" id="{0BD2D4AA-9A1D-03DF-694B-3C3F116F5DAC}"/>
              </a:ext>
            </a:extLst>
          </p:cNvPr>
          <p:cNvSpPr txBox="1"/>
          <p:nvPr/>
        </p:nvSpPr>
        <p:spPr>
          <a:xfrm>
            <a:off x="1166933" y="5279840"/>
            <a:ext cx="1484885" cy="553998"/>
          </a:xfrm>
          <a:prstGeom prst="rect">
            <a:avLst/>
          </a:prstGeom>
          <a:noFill/>
        </p:spPr>
        <p:txBody>
          <a:bodyPr wrap="square">
            <a:spAutoFit/>
          </a:bodyPr>
          <a:lstStyle/>
          <a:p>
            <a:pPr algn="ctr"/>
            <a:r>
              <a:rPr lang="en-US" altLang="ja-JP" sz="3000" dirty="0">
                <a:solidFill>
                  <a:srgbClr val="AB951D"/>
                </a:solidFill>
                <a:latin typeface="Noto Sans JP Medium" panose="020B0200000000000000" pitchFamily="34" charset="-128"/>
                <a:ea typeface="Noto Sans JP Medium" panose="020B0200000000000000" pitchFamily="34" charset="-128"/>
              </a:rPr>
              <a:t>248</a:t>
            </a:r>
            <a:r>
              <a:rPr lang="ja-JP" altLang="en-US" sz="1100">
                <a:latin typeface="Noto Sans JP Medium" panose="020B0200000000000000" pitchFamily="34" charset="-128"/>
                <a:ea typeface="Noto Sans JP Medium" panose="020B0200000000000000" pitchFamily="34" charset="-128"/>
              </a:rPr>
              <a:t>人</a:t>
            </a:r>
          </a:p>
        </p:txBody>
      </p:sp>
      <p:sp>
        <p:nvSpPr>
          <p:cNvPr id="45" name="三角形 44">
            <a:extLst>
              <a:ext uri="{FF2B5EF4-FFF2-40B4-BE49-F238E27FC236}">
                <a16:creationId xmlns:a16="http://schemas.microsoft.com/office/drawing/2014/main" id="{221F7650-9901-BA46-4007-D98BDC835BC0}"/>
              </a:ext>
            </a:extLst>
          </p:cNvPr>
          <p:cNvSpPr/>
          <p:nvPr/>
        </p:nvSpPr>
        <p:spPr>
          <a:xfrm rot="5400000">
            <a:off x="2539306" y="5493230"/>
            <a:ext cx="200483" cy="10490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5596EDD0-47EA-0CC9-691D-831A0FC0559D}"/>
              </a:ext>
            </a:extLst>
          </p:cNvPr>
          <p:cNvSpPr txBox="1"/>
          <p:nvPr/>
        </p:nvSpPr>
        <p:spPr>
          <a:xfrm>
            <a:off x="4516745" y="5304784"/>
            <a:ext cx="2226343" cy="473015"/>
          </a:xfrm>
          <a:prstGeom prst="rect">
            <a:avLst/>
          </a:prstGeom>
          <a:noFill/>
        </p:spPr>
        <p:txBody>
          <a:bodyPr wrap="square" lIns="0">
            <a:spAutoFit/>
          </a:bodyPr>
          <a:lstStyle/>
          <a:p>
            <a:pPr>
              <a:lnSpc>
                <a:spcPct val="130000"/>
              </a:lnSpc>
            </a:pPr>
            <a:r>
              <a:rPr lang="en-US" altLang="ja-JP" sz="1000" dirty="0">
                <a:solidFill>
                  <a:schemeClr val="tx1"/>
                </a:solidFill>
                <a:latin typeface="Noto Sans JP Medium" panose="020B0200000000000000" pitchFamily="34" charset="-128"/>
                <a:ea typeface="Noto Sans JP Medium" panose="020B0200000000000000" pitchFamily="34" charset="-128"/>
              </a:rPr>
              <a:t>※</a:t>
            </a:r>
            <a:r>
              <a:rPr lang="ja-JP" altLang="en-US" sz="1000">
                <a:solidFill>
                  <a:schemeClr val="tx1"/>
                </a:solidFill>
                <a:latin typeface="Noto Sans JP Medium" panose="020B0200000000000000" pitchFamily="34" charset="-128"/>
                <a:ea typeface="Noto Sans JP Medium" panose="020B0200000000000000" pitchFamily="34" charset="-128"/>
              </a:rPr>
              <a:t>防災士数（人口比）で全国５位、</a:t>
            </a:r>
          </a:p>
          <a:p>
            <a:pPr>
              <a:lnSpc>
                <a:spcPct val="130000"/>
              </a:lnSpc>
            </a:pPr>
            <a:r>
              <a:rPr lang="ja-JP" altLang="en-US" sz="1000">
                <a:solidFill>
                  <a:schemeClr val="tx1"/>
                </a:solidFill>
                <a:latin typeface="Noto Sans JP Medium" panose="020B0200000000000000" pitchFamily="34" charset="-128"/>
                <a:ea typeface="Noto Sans JP Medium" panose="020B0200000000000000" pitchFamily="34" charset="-128"/>
              </a:rPr>
              <a:t>女性防災士数（人口比）で全国４位</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 name="図 9" descr="建設中の建物&#10;&#10;AI 生成コンテンツは誤りを含む可能性があります。">
            <a:extLst>
              <a:ext uri="{FF2B5EF4-FFF2-40B4-BE49-F238E27FC236}">
                <a16:creationId xmlns:a16="http://schemas.microsoft.com/office/drawing/2014/main" id="{B8B38234-9F15-7E07-7783-5D48FA1DFF07}"/>
              </a:ext>
            </a:extLst>
          </p:cNvPr>
          <p:cNvPicPr>
            <a:picLocks noChangeAspect="1"/>
          </p:cNvPicPr>
          <p:nvPr/>
        </p:nvPicPr>
        <p:blipFill>
          <a:blip r:embed="rId3"/>
          <a:stretch>
            <a:fillRect/>
          </a:stretch>
        </p:blipFill>
        <p:spPr>
          <a:xfrm>
            <a:off x="3812292" y="0"/>
            <a:ext cx="4191000" cy="6858000"/>
          </a:xfrm>
          <a:prstGeom prst="rect">
            <a:avLst/>
          </a:prstGeom>
        </p:spPr>
      </p:pic>
      <p:pic>
        <p:nvPicPr>
          <p:cNvPr id="12" name="図 11" descr="窓のそばに置かれている部屋&#10;&#10;AI 生成コンテンツは誤りを含む可能性があります。">
            <a:extLst>
              <a:ext uri="{FF2B5EF4-FFF2-40B4-BE49-F238E27FC236}">
                <a16:creationId xmlns:a16="http://schemas.microsoft.com/office/drawing/2014/main" id="{F4827652-018B-3914-79BC-DBFBD40AF1A6}"/>
              </a:ext>
            </a:extLst>
          </p:cNvPr>
          <p:cNvPicPr>
            <a:picLocks noChangeAspect="1"/>
          </p:cNvPicPr>
          <p:nvPr/>
        </p:nvPicPr>
        <p:blipFill>
          <a:blip r:embed="rId4"/>
          <a:stretch>
            <a:fillRect/>
          </a:stretch>
        </p:blipFill>
        <p:spPr>
          <a:xfrm>
            <a:off x="8001000" y="0"/>
            <a:ext cx="4191000" cy="6858000"/>
          </a:xfrm>
          <a:prstGeom prst="rect">
            <a:avLst/>
          </a:prstGeom>
        </p:spPr>
      </p:pic>
      <p:pic>
        <p:nvPicPr>
          <p:cNvPr id="2" name="図 1">
            <a:extLst>
              <a:ext uri="{FF2B5EF4-FFF2-40B4-BE49-F238E27FC236}">
                <a16:creationId xmlns:a16="http://schemas.microsoft.com/office/drawing/2014/main" id="{E94B8533-845E-733E-5F9C-E1DBDBB329B8}"/>
              </a:ext>
            </a:extLst>
          </p:cNvPr>
          <p:cNvPicPr>
            <a:picLocks noChangeAspect="1"/>
          </p:cNvPicPr>
          <p:nvPr/>
        </p:nvPicPr>
        <p:blipFill>
          <a:blip r:embed="rId5"/>
          <a:stretch>
            <a:fillRect/>
          </a:stretch>
        </p:blipFill>
        <p:spPr>
          <a:xfrm>
            <a:off x="0" y="0"/>
            <a:ext cx="3810000" cy="6858000"/>
          </a:xfrm>
          <a:prstGeom prst="rect">
            <a:avLst/>
          </a:prstGeom>
        </p:spPr>
      </p:pic>
      <p:pic>
        <p:nvPicPr>
          <p:cNvPr id="3" name="図 2">
            <a:extLst>
              <a:ext uri="{FF2B5EF4-FFF2-40B4-BE49-F238E27FC236}">
                <a16:creationId xmlns:a16="http://schemas.microsoft.com/office/drawing/2014/main" id="{63626F63-E075-9B94-A96D-7051D3ED8433}"/>
              </a:ext>
            </a:extLst>
          </p:cNvPr>
          <p:cNvPicPr>
            <a:picLocks noChangeAspect="1"/>
          </p:cNvPicPr>
          <p:nvPr/>
        </p:nvPicPr>
        <p:blipFill>
          <a:blip r:embed="rId6"/>
          <a:stretch>
            <a:fillRect/>
          </a:stretch>
        </p:blipFill>
        <p:spPr>
          <a:xfrm>
            <a:off x="635000" y="438303"/>
            <a:ext cx="5207000" cy="1746250"/>
          </a:xfrm>
          <a:prstGeom prst="rect">
            <a:avLst/>
          </a:prstGeom>
        </p:spPr>
      </p:pic>
      <p:sp>
        <p:nvSpPr>
          <p:cNvPr id="4" name="Google Shape;81;p1">
            <a:extLst>
              <a:ext uri="{FF2B5EF4-FFF2-40B4-BE49-F238E27FC236}">
                <a16:creationId xmlns:a16="http://schemas.microsoft.com/office/drawing/2014/main" id="{A0133F6A-60CD-2C2E-A540-C08C3197CA0A}"/>
              </a:ext>
            </a:extLst>
          </p:cNvPr>
          <p:cNvSpPr txBox="1"/>
          <p:nvPr/>
        </p:nvSpPr>
        <p:spPr>
          <a:xfrm>
            <a:off x="726965" y="466584"/>
            <a:ext cx="2251947" cy="746318"/>
          </a:xfrm>
          <a:prstGeom prst="rect">
            <a:avLst/>
          </a:prstGeom>
          <a:noFill/>
          <a:ln>
            <a:noFill/>
          </a:ln>
        </p:spPr>
        <p:txBody>
          <a:bodyPr spcFirstLastPara="1" wrap="square" lIns="91425" tIns="45700" rIns="91425" bIns="45700" anchor="t" anchorCtr="0">
            <a:spAutoFit/>
          </a:bodyPr>
          <a:lstStyle/>
          <a:p>
            <a:pPr lvl="0"/>
            <a:r>
              <a:rPr lang="ja-JP" altLang="en-US" sz="4250" b="1">
                <a:latin typeface="Noto Sans JP SemiBold" panose="020B0200000000000000" pitchFamily="34" charset="-128"/>
                <a:ea typeface="Noto Sans JP SemiBold" panose="020B0200000000000000" pitchFamily="34" charset="-128"/>
              </a:rPr>
              <a:t>令和</a:t>
            </a:r>
            <a:r>
              <a:rPr lang="en-US" altLang="ja-JP" sz="4250" b="1" dirty="0">
                <a:latin typeface="Noto Sans JP SemiBold" panose="020B0200000000000000" pitchFamily="34" charset="-128"/>
                <a:ea typeface="Noto Sans JP SemiBold" panose="020B0200000000000000" pitchFamily="34" charset="-128"/>
              </a:rPr>
              <a:t>6</a:t>
            </a:r>
            <a:r>
              <a:rPr lang="ja-JP" altLang="en-US" sz="4250" b="1">
                <a:latin typeface="Noto Sans JP SemiBold" panose="020B0200000000000000" pitchFamily="34" charset="-128"/>
                <a:ea typeface="Noto Sans JP SemiBold" panose="020B0200000000000000" pitchFamily="34" charset="-128"/>
              </a:rPr>
              <a:t>年</a:t>
            </a:r>
            <a:endParaRPr sz="4250" b="1" dirty="0">
              <a:latin typeface="Noto Sans JP SemiBold" panose="020B0200000000000000" pitchFamily="34" charset="-128"/>
              <a:ea typeface="Noto Sans JP SemiBold" panose="020B0200000000000000" pitchFamily="34" charset="-128"/>
            </a:endParaRPr>
          </a:p>
        </p:txBody>
      </p:sp>
      <p:sp>
        <p:nvSpPr>
          <p:cNvPr id="5" name="Google Shape;81;p1">
            <a:extLst>
              <a:ext uri="{FF2B5EF4-FFF2-40B4-BE49-F238E27FC236}">
                <a16:creationId xmlns:a16="http://schemas.microsoft.com/office/drawing/2014/main" id="{B1B6A94F-BB4B-1E5C-A9CD-9819ADAA0086}"/>
              </a:ext>
            </a:extLst>
          </p:cNvPr>
          <p:cNvSpPr txBox="1"/>
          <p:nvPr/>
        </p:nvSpPr>
        <p:spPr>
          <a:xfrm>
            <a:off x="726965" y="1396724"/>
            <a:ext cx="5115035" cy="746318"/>
          </a:xfrm>
          <a:prstGeom prst="rect">
            <a:avLst/>
          </a:prstGeom>
          <a:noFill/>
          <a:ln>
            <a:noFill/>
          </a:ln>
        </p:spPr>
        <p:txBody>
          <a:bodyPr spcFirstLastPara="1" wrap="square" lIns="91425" tIns="45700" rIns="91425" bIns="45700" anchor="t" anchorCtr="0">
            <a:spAutoFit/>
          </a:bodyPr>
          <a:lstStyle/>
          <a:p>
            <a:pPr lvl="0"/>
            <a:r>
              <a:rPr lang="ja-JP" altLang="en-US" sz="4250" b="1">
                <a:latin typeface="Noto Sans JP SemiBold" panose="020B0200000000000000" pitchFamily="34" charset="-128"/>
                <a:ea typeface="Noto Sans JP SemiBold" panose="020B0200000000000000" pitchFamily="34" charset="-128"/>
              </a:rPr>
              <a:t>能登半島地震の概要</a:t>
            </a:r>
            <a:endParaRPr sz="4250" b="1" dirty="0">
              <a:latin typeface="Noto Sans JP SemiBold" panose="020B0200000000000000" pitchFamily="34" charset="-128"/>
              <a:ea typeface="Noto Sans JP SemiBold" panose="020B0200000000000000" pitchFamily="34" charset="-128"/>
            </a:endParaRPr>
          </a:p>
        </p:txBody>
      </p:sp>
      <p:sp>
        <p:nvSpPr>
          <p:cNvPr id="6" name="テキスト ボックス 5">
            <a:extLst>
              <a:ext uri="{FF2B5EF4-FFF2-40B4-BE49-F238E27FC236}">
                <a16:creationId xmlns:a16="http://schemas.microsoft.com/office/drawing/2014/main" id="{6F2A824C-8EE9-7E09-86D4-6789D13F46FB}"/>
              </a:ext>
            </a:extLst>
          </p:cNvPr>
          <p:cNvSpPr txBox="1"/>
          <p:nvPr/>
        </p:nvSpPr>
        <p:spPr>
          <a:xfrm>
            <a:off x="545802" y="2398674"/>
            <a:ext cx="3196640" cy="625299"/>
          </a:xfrm>
          <a:prstGeom prst="rect">
            <a:avLst/>
          </a:prstGeom>
          <a:noFill/>
        </p:spPr>
        <p:txBody>
          <a:bodyPr wrap="square" rtlCol="0">
            <a:spAutoFit/>
          </a:bodyPr>
          <a:lstStyle/>
          <a:p>
            <a:pPr>
              <a:lnSpc>
                <a:spcPct val="130000"/>
              </a:lnSpc>
            </a:pPr>
            <a:r>
              <a:rPr kumimoji="1" lang="ja-JP" altLang="en-US" b="1">
                <a:latin typeface="Noto Sans JP SemiBold" panose="020B0200000000000000" pitchFamily="34" charset="-128"/>
                <a:ea typeface="Noto Sans JP SemiBold" panose="020B0200000000000000" pitchFamily="34" charset="-128"/>
              </a:rPr>
              <a:t>● 令和</a:t>
            </a:r>
            <a:r>
              <a:rPr kumimoji="1" lang="en-US" altLang="ja-JP" b="1" dirty="0">
                <a:latin typeface="Noto Sans JP SemiBold" panose="020B0200000000000000" pitchFamily="34" charset="-128"/>
                <a:ea typeface="Noto Sans JP SemiBold" panose="020B0200000000000000" pitchFamily="34" charset="-128"/>
              </a:rPr>
              <a:t>6</a:t>
            </a:r>
            <a:r>
              <a:rPr kumimoji="1" lang="ja-JP" altLang="en-US" b="1">
                <a:latin typeface="Noto Sans JP SemiBold" panose="020B0200000000000000" pitchFamily="34" charset="-128"/>
                <a:ea typeface="Noto Sans JP SemiBold" panose="020B0200000000000000" pitchFamily="34" charset="-128"/>
              </a:rPr>
              <a:t>年能登半島地震の概要</a:t>
            </a:r>
          </a:p>
          <a:p>
            <a:pPr>
              <a:lnSpc>
                <a:spcPct val="130000"/>
              </a:lnSpc>
            </a:pPr>
            <a:r>
              <a:rPr kumimoji="1" lang="ja-JP" altLang="en-US" b="1">
                <a:latin typeface="Noto Sans JP SemiBold" panose="020B0200000000000000" pitchFamily="34" charset="-128"/>
                <a:ea typeface="Noto Sans JP SemiBold" panose="020B0200000000000000" pitchFamily="34" charset="-128"/>
              </a:rPr>
              <a:t>● ここでちょっと一息</a:t>
            </a:r>
            <a:r>
              <a:rPr kumimoji="1" lang="en-US" altLang="ja-JP" b="1" dirty="0">
                <a:latin typeface="Noto Sans JP SemiBold" panose="020B0200000000000000" pitchFamily="34" charset="-128"/>
                <a:ea typeface="Noto Sans JP SemiBold" panose="020B0200000000000000" pitchFamily="34" charset="-128"/>
              </a:rPr>
              <a:t>…</a:t>
            </a:r>
            <a:endParaRPr kumimoji="1" lang="ja-JP" altLang="en-US" b="1">
              <a:latin typeface="Noto Sans JP SemiBold" panose="020B0200000000000000" pitchFamily="34" charset="-128"/>
              <a:ea typeface="Noto Sans JP SemiBold" panose="020B0200000000000000" pitchFamily="34" charset="-128"/>
            </a:endParaRPr>
          </a:p>
        </p:txBody>
      </p:sp>
      <p:sp>
        <p:nvSpPr>
          <p:cNvPr id="7" name="Google Shape;81;p1">
            <a:extLst>
              <a:ext uri="{FF2B5EF4-FFF2-40B4-BE49-F238E27FC236}">
                <a16:creationId xmlns:a16="http://schemas.microsoft.com/office/drawing/2014/main" id="{59D07066-60D2-A565-4773-09E832040513}"/>
              </a:ext>
            </a:extLst>
          </p:cNvPr>
          <p:cNvSpPr txBox="1"/>
          <p:nvPr/>
        </p:nvSpPr>
        <p:spPr>
          <a:xfrm>
            <a:off x="8951977" y="3751950"/>
            <a:ext cx="3298952" cy="3170058"/>
          </a:xfrm>
          <a:prstGeom prst="rect">
            <a:avLst/>
          </a:prstGeom>
          <a:noFill/>
          <a:ln>
            <a:noFill/>
          </a:ln>
        </p:spPr>
        <p:txBody>
          <a:bodyPr spcFirstLastPara="1" wrap="square" lIns="91425" tIns="45700" rIns="91425" bIns="45700" anchor="t" anchorCtr="0">
            <a:spAutoFit/>
          </a:bodyPr>
          <a:lstStyle/>
          <a:p>
            <a:pPr lvl="0" algn="ctr"/>
            <a:r>
              <a:rPr lang="en-US" altLang="ja-JP" sz="20000" b="1" dirty="0">
                <a:solidFill>
                  <a:schemeClr val="bg1"/>
                </a:solidFill>
                <a:latin typeface="Noto Sans JP SemiBold" panose="020B0200000000000000" pitchFamily="34" charset="-128"/>
                <a:ea typeface="Noto Sans JP SemiBold" panose="020B0200000000000000" pitchFamily="34" charset="-128"/>
              </a:rPr>
              <a:t>01</a:t>
            </a:r>
            <a:endParaRPr sz="20000" b="1" dirty="0">
              <a:solidFill>
                <a:schemeClr val="bg1"/>
              </a:solidFill>
              <a:latin typeface="Noto Sans JP SemiBold" panose="020B0200000000000000" pitchFamily="34" charset="-128"/>
              <a:ea typeface="Noto Sans JP SemiBold" panose="020B0200000000000000" pitchFamily="34" charset="-128"/>
            </a:endParaRPr>
          </a:p>
        </p:txBody>
      </p:sp>
      <p:sp>
        <p:nvSpPr>
          <p:cNvPr id="8" name="Google Shape;99;p2">
            <a:extLst>
              <a:ext uri="{FF2B5EF4-FFF2-40B4-BE49-F238E27FC236}">
                <a16:creationId xmlns:a16="http://schemas.microsoft.com/office/drawing/2014/main" id="{E9BD8318-CA32-19B8-F904-6D4B787A3D9A}"/>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chemeClr val="bg1"/>
                </a:solidFill>
                <a:latin typeface="Noto Sans JP Medium" panose="020B0200000000000000" pitchFamily="34" charset="-128"/>
                <a:ea typeface="Noto Sans JP Medium" panose="020B0200000000000000" pitchFamily="34" charset="-128"/>
                <a:sym typeface="Arial"/>
              </a:rPr>
              <a:t>3</a:t>
            </a:r>
            <a:endParaRPr sz="1000" dirty="0">
              <a:solidFill>
                <a:schemeClr val="bg1"/>
              </a:solidFill>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12" name="図 11">
            <a:extLst>
              <a:ext uri="{FF2B5EF4-FFF2-40B4-BE49-F238E27FC236}">
                <a16:creationId xmlns:a16="http://schemas.microsoft.com/office/drawing/2014/main" id="{F6CC9162-DDE9-11EE-9249-5691258A5100}"/>
              </a:ext>
            </a:extLst>
          </p:cNvPr>
          <p:cNvPicPr>
            <a:picLocks noChangeAspect="1"/>
          </p:cNvPicPr>
          <p:nvPr/>
        </p:nvPicPr>
        <p:blipFill>
          <a:blip r:embed="rId3"/>
          <a:stretch>
            <a:fillRect/>
          </a:stretch>
        </p:blipFill>
        <p:spPr>
          <a:xfrm>
            <a:off x="8450282" y="1827202"/>
            <a:ext cx="3238500" cy="3168650"/>
          </a:xfrm>
          <a:prstGeom prst="rect">
            <a:avLst/>
          </a:prstGeom>
        </p:spPr>
      </p:pic>
      <p:grpSp>
        <p:nvGrpSpPr>
          <p:cNvPr id="2" name="グループ化 1">
            <a:extLst>
              <a:ext uri="{FF2B5EF4-FFF2-40B4-BE49-F238E27FC236}">
                <a16:creationId xmlns:a16="http://schemas.microsoft.com/office/drawing/2014/main" id="{FBF536EF-8907-9D32-835C-70E80C3D3063}"/>
              </a:ext>
            </a:extLst>
          </p:cNvPr>
          <p:cNvGrpSpPr/>
          <p:nvPr/>
        </p:nvGrpSpPr>
        <p:grpSpPr>
          <a:xfrm>
            <a:off x="-97262" y="-18652"/>
            <a:ext cx="12289262" cy="1397000"/>
            <a:chOff x="-97262" y="-18652"/>
            <a:chExt cx="12289262" cy="1397000"/>
          </a:xfrm>
        </p:grpSpPr>
        <p:pic>
          <p:nvPicPr>
            <p:cNvPr id="3" name="Google Shape;94;p2">
              <a:extLst>
                <a:ext uri="{FF2B5EF4-FFF2-40B4-BE49-F238E27FC236}">
                  <a16:creationId xmlns:a16="http://schemas.microsoft.com/office/drawing/2014/main" id="{C1D08BE7-B1D2-55D5-3A40-FA86C0CE8CD4}"/>
                </a:ext>
              </a:extLst>
            </p:cNvPr>
            <p:cNvPicPr preferRelativeResize="0"/>
            <p:nvPr/>
          </p:nvPicPr>
          <p:blipFill rotWithShape="1">
            <a:blip r:embed="rId4">
              <a:alphaModFix/>
            </a:blip>
            <a:srcRect/>
            <a:stretch/>
          </p:blipFill>
          <p:spPr>
            <a:xfrm>
              <a:off x="0" y="0"/>
              <a:ext cx="12192000" cy="1276350"/>
            </a:xfrm>
            <a:prstGeom prst="rect">
              <a:avLst/>
            </a:prstGeom>
            <a:noFill/>
            <a:ln>
              <a:noFill/>
            </a:ln>
          </p:spPr>
        </p:pic>
        <p:grpSp>
          <p:nvGrpSpPr>
            <p:cNvPr id="4" name="グループ化 3">
              <a:extLst>
                <a:ext uri="{FF2B5EF4-FFF2-40B4-BE49-F238E27FC236}">
                  <a16:creationId xmlns:a16="http://schemas.microsoft.com/office/drawing/2014/main" id="{1862CDE1-47A0-22DD-FDF2-FD1FC28CCB0E}"/>
                </a:ext>
              </a:extLst>
            </p:cNvPr>
            <p:cNvGrpSpPr/>
            <p:nvPr/>
          </p:nvGrpSpPr>
          <p:grpSpPr>
            <a:xfrm>
              <a:off x="1937381" y="250859"/>
              <a:ext cx="9621207" cy="893673"/>
              <a:chOff x="1937381" y="250859"/>
              <a:chExt cx="9621207" cy="893673"/>
            </a:xfrm>
          </p:grpSpPr>
          <p:sp>
            <p:nvSpPr>
              <p:cNvPr id="6" name="Google Shape;99;p2">
                <a:extLst>
                  <a:ext uri="{FF2B5EF4-FFF2-40B4-BE49-F238E27FC236}">
                    <a16:creationId xmlns:a16="http://schemas.microsoft.com/office/drawing/2014/main" id="{23D282AE-2E71-44D4-609B-D1CFD1F548BE}"/>
                  </a:ext>
                </a:extLst>
              </p:cNvPr>
              <p:cNvSpPr txBox="1"/>
              <p:nvPr/>
            </p:nvSpPr>
            <p:spPr>
              <a:xfrm>
                <a:off x="1937381" y="250859"/>
                <a:ext cx="2804436"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地震が起きたら？事前にできること！</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8FD8F33F-69E3-8393-DC84-94409F573F0D}"/>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8C8E897E-085A-B150-5CEC-F529B7521DD2}"/>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おわりに</a:t>
                </a:r>
                <a:endParaRPr lang="ja-JP" altLang="en-US" sz="2400" b="1">
                  <a:solidFill>
                    <a:schemeClr val="tx1"/>
                  </a:solidFill>
                  <a:latin typeface="Noto Sans JP SemiBold" panose="020B0200000000000000" pitchFamily="34" charset="-128"/>
                  <a:ea typeface="Noto Sans JP SemiBold" panose="020B0200000000000000" pitchFamily="34" charset="-128"/>
                </a:endParaRPr>
              </a:p>
            </p:txBody>
          </p:sp>
        </p:grpSp>
        <p:pic>
          <p:nvPicPr>
            <p:cNvPr id="5" name="図 4">
              <a:extLst>
                <a:ext uri="{FF2B5EF4-FFF2-40B4-BE49-F238E27FC236}">
                  <a16:creationId xmlns:a16="http://schemas.microsoft.com/office/drawing/2014/main" id="{D449CABC-9E40-8D27-FF1A-924E17AE37BD}"/>
                </a:ext>
              </a:extLst>
            </p:cNvPr>
            <p:cNvPicPr>
              <a:picLocks noChangeAspect="1"/>
            </p:cNvPicPr>
            <p:nvPr/>
          </p:nvPicPr>
          <p:blipFill>
            <a:blip r:embed="rId5"/>
            <a:stretch>
              <a:fillRect/>
            </a:stretch>
          </p:blipFill>
          <p:spPr>
            <a:xfrm>
              <a:off x="-97262" y="-18652"/>
              <a:ext cx="2000250" cy="1397000"/>
            </a:xfrm>
            <a:prstGeom prst="rect">
              <a:avLst/>
            </a:prstGeom>
          </p:spPr>
        </p:pic>
      </p:grpSp>
      <p:sp>
        <p:nvSpPr>
          <p:cNvPr id="9" name="Google Shape;99;p2">
            <a:extLst>
              <a:ext uri="{FF2B5EF4-FFF2-40B4-BE49-F238E27FC236}">
                <a16:creationId xmlns:a16="http://schemas.microsoft.com/office/drawing/2014/main" id="{F08F4A05-9C28-E894-4E07-FEFF166946A4}"/>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30</a:t>
            </a:r>
            <a:endParaRPr sz="1000" dirty="0">
              <a:latin typeface="Noto Sans JP Medium" panose="020B0200000000000000" pitchFamily="34" charset="-128"/>
              <a:ea typeface="Noto Sans JP Medium" panose="020B0200000000000000" pitchFamily="34" charset="-128"/>
            </a:endParaRPr>
          </a:p>
        </p:txBody>
      </p:sp>
      <p:sp>
        <p:nvSpPr>
          <p:cNvPr id="10" name="テキスト ボックス 9">
            <a:extLst>
              <a:ext uri="{FF2B5EF4-FFF2-40B4-BE49-F238E27FC236}">
                <a16:creationId xmlns:a16="http://schemas.microsoft.com/office/drawing/2014/main" id="{3661333A-7193-8522-B471-A47EF4717529}"/>
              </a:ext>
            </a:extLst>
          </p:cNvPr>
          <p:cNvSpPr txBox="1"/>
          <p:nvPr/>
        </p:nvSpPr>
        <p:spPr>
          <a:xfrm>
            <a:off x="634999" y="1567809"/>
            <a:ext cx="10092473" cy="2277226"/>
          </a:xfrm>
          <a:prstGeom prst="rect">
            <a:avLst/>
          </a:prstGeom>
          <a:noFill/>
        </p:spPr>
        <p:txBody>
          <a:bodyPr wrap="square" lIns="0" rtlCol="0">
            <a:spAutoFit/>
          </a:bodyPr>
          <a:lstStyle/>
          <a:p>
            <a:pPr lvl="1">
              <a:lnSpc>
                <a:spcPct val="120000"/>
              </a:lnSpc>
            </a:pPr>
            <a:r>
              <a:rPr kumimoji="1" lang="ja-JP" altLang="en-US" sz="2000" b="1">
                <a:solidFill>
                  <a:srgbClr val="AB951D"/>
                </a:solidFill>
                <a:latin typeface="Noto Sans JP SemiBold" panose="020B0200000000000000" pitchFamily="34" charset="-128"/>
                <a:ea typeface="Noto Sans JP SemiBold" panose="020B0200000000000000" pitchFamily="34" charset="-128"/>
              </a:rPr>
              <a:t>●</a:t>
            </a:r>
            <a:r>
              <a:rPr kumimoji="1" lang="ja-JP" altLang="en-US" sz="2000" b="1">
                <a:latin typeface="Noto Sans JP SemiBold" panose="020B0200000000000000" pitchFamily="34" charset="-128"/>
                <a:ea typeface="Noto Sans JP SemiBold" panose="020B0200000000000000" pitchFamily="34" charset="-128"/>
              </a:rPr>
              <a:t>全国で自然災害がたくさん起きていますが、「自分には関係ない」と思わずに、</a:t>
            </a:r>
          </a:p>
          <a:p>
            <a:pPr lvl="1">
              <a:lnSpc>
                <a:spcPct val="120000"/>
              </a:lnSpc>
            </a:pPr>
            <a:r>
              <a:rPr kumimoji="1" lang="ja-JP" altLang="en-US" sz="2000" b="1">
                <a:latin typeface="Noto Sans JP SemiBold" panose="020B0200000000000000" pitchFamily="34" charset="-128"/>
                <a:ea typeface="Noto Sans JP SemiBold" panose="020B0200000000000000" pitchFamily="34" charset="-128"/>
              </a:rPr>
              <a:t>　一人ひとりが</a:t>
            </a:r>
            <a:r>
              <a:rPr kumimoji="1" lang="ja-JP" altLang="en-US" sz="2000" b="1">
                <a:solidFill>
                  <a:srgbClr val="ED6D0F"/>
                </a:solidFill>
                <a:latin typeface="Noto Sans JP SemiBold" panose="020B0200000000000000" pitchFamily="34" charset="-128"/>
                <a:ea typeface="Noto Sans JP SemiBold" panose="020B0200000000000000" pitchFamily="34" charset="-128"/>
              </a:rPr>
              <a:t>「自分のこと」</a:t>
            </a:r>
            <a:r>
              <a:rPr kumimoji="1" lang="ja-JP" altLang="en-US" sz="2000" b="1">
                <a:latin typeface="Noto Sans JP SemiBold" panose="020B0200000000000000" pitchFamily="34" charset="-128"/>
                <a:ea typeface="Noto Sans JP SemiBold" panose="020B0200000000000000" pitchFamily="34" charset="-128"/>
              </a:rPr>
              <a:t>として考えることが大切です。</a:t>
            </a:r>
          </a:p>
          <a:p>
            <a:pPr lvl="1">
              <a:lnSpc>
                <a:spcPct val="120000"/>
              </a:lnSpc>
            </a:pPr>
            <a:r>
              <a:rPr kumimoji="1" lang="ja-JP" altLang="en-US" sz="2000" b="1">
                <a:solidFill>
                  <a:srgbClr val="AB951D"/>
                </a:solidFill>
                <a:latin typeface="Noto Sans JP SemiBold" panose="020B0200000000000000" pitchFamily="34" charset="-128"/>
                <a:ea typeface="Noto Sans JP SemiBold" panose="020B0200000000000000" pitchFamily="34" charset="-128"/>
              </a:rPr>
              <a:t>●</a:t>
            </a:r>
            <a:r>
              <a:rPr kumimoji="1" lang="ja-JP" altLang="en-US" sz="2000" b="1">
                <a:latin typeface="Noto Sans JP SemiBold" panose="020B0200000000000000" pitchFamily="34" charset="-128"/>
                <a:ea typeface="Noto Sans JP SemiBold" panose="020B0200000000000000" pitchFamily="34" charset="-128"/>
              </a:rPr>
              <a:t>自分の住んでいる地域にどんな災害のリスクがあるのかを知り、</a:t>
            </a:r>
          </a:p>
          <a:p>
            <a:pPr lvl="1">
              <a:lnSpc>
                <a:spcPct val="120000"/>
              </a:lnSpc>
            </a:pPr>
            <a:r>
              <a:rPr kumimoji="1" lang="ja-JP" altLang="en-US" sz="2000" b="1">
                <a:latin typeface="Noto Sans JP SemiBold" panose="020B0200000000000000" pitchFamily="34" charset="-128"/>
                <a:ea typeface="Noto Sans JP SemiBold" panose="020B0200000000000000" pitchFamily="34" charset="-128"/>
              </a:rPr>
              <a:t>　その情報を家族や近所の人たちと共有しましょう。</a:t>
            </a:r>
          </a:p>
          <a:p>
            <a:pPr lvl="1">
              <a:lnSpc>
                <a:spcPct val="120000"/>
              </a:lnSpc>
            </a:pPr>
            <a:r>
              <a:rPr kumimoji="1" lang="ja-JP" altLang="en-US" sz="2000" b="1">
                <a:solidFill>
                  <a:srgbClr val="AB951D"/>
                </a:solidFill>
                <a:latin typeface="Noto Sans JP SemiBold" panose="020B0200000000000000" pitchFamily="34" charset="-128"/>
                <a:ea typeface="Noto Sans JP SemiBold" panose="020B0200000000000000" pitchFamily="34" charset="-128"/>
              </a:rPr>
              <a:t>●</a:t>
            </a:r>
            <a:r>
              <a:rPr kumimoji="1" lang="ja-JP" altLang="en-US" sz="2000" b="1">
                <a:latin typeface="Noto Sans JP SemiBold" panose="020B0200000000000000" pitchFamily="34" charset="-128"/>
                <a:ea typeface="Noto Sans JP SemiBold" panose="020B0200000000000000" pitchFamily="34" charset="-128"/>
              </a:rPr>
              <a:t>まずは家庭でできることから始めて、少しずつ近所や地域全体にも</a:t>
            </a:r>
          </a:p>
          <a:p>
            <a:pPr lvl="1">
              <a:lnSpc>
                <a:spcPct val="120000"/>
              </a:lnSpc>
            </a:pPr>
            <a:r>
              <a:rPr kumimoji="1" lang="ja-JP" altLang="en-US" sz="2000" b="1">
                <a:latin typeface="Noto Sans JP SemiBold" panose="020B0200000000000000" pitchFamily="34" charset="-128"/>
                <a:ea typeface="Noto Sans JP SemiBold" panose="020B0200000000000000" pitchFamily="34" charset="-128"/>
              </a:rPr>
              <a:t>　防災の取り組みを広げていくことが大切です。</a:t>
            </a:r>
          </a:p>
        </p:txBody>
      </p:sp>
      <p:sp>
        <p:nvSpPr>
          <p:cNvPr id="11" name="テキスト ボックス 10">
            <a:extLst>
              <a:ext uri="{FF2B5EF4-FFF2-40B4-BE49-F238E27FC236}">
                <a16:creationId xmlns:a16="http://schemas.microsoft.com/office/drawing/2014/main" id="{EEE5C464-F9D7-50F1-5BB5-91F2A9EE68E5}"/>
              </a:ext>
            </a:extLst>
          </p:cNvPr>
          <p:cNvSpPr txBox="1"/>
          <p:nvPr/>
        </p:nvSpPr>
        <p:spPr>
          <a:xfrm>
            <a:off x="634999" y="4031538"/>
            <a:ext cx="5223635" cy="2009909"/>
          </a:xfrm>
          <a:prstGeom prst="rect">
            <a:avLst/>
          </a:prstGeom>
          <a:noFill/>
        </p:spPr>
        <p:txBody>
          <a:bodyPr wrap="square" lIns="0" rtlCol="0">
            <a:spAutoFit/>
          </a:bodyPr>
          <a:lstStyle/>
          <a:p>
            <a:pPr>
              <a:lnSpc>
                <a:spcPct val="130000"/>
              </a:lnSpc>
            </a:pPr>
            <a:r>
              <a:rPr kumimoji="1" lang="ja-JP" altLang="en-US" sz="2000" b="1">
                <a:solidFill>
                  <a:srgbClr val="AB951D"/>
                </a:solidFill>
                <a:latin typeface="Noto Sans JP SemiBold" panose="020B0200000000000000" pitchFamily="34" charset="-128"/>
                <a:ea typeface="Noto Sans JP SemiBold" panose="020B0200000000000000" pitchFamily="34" charset="-128"/>
              </a:rPr>
              <a:t>実践いただきたい事項</a:t>
            </a:r>
            <a:endParaRPr kumimoji="1" lang="en-US" altLang="ja-JP" sz="2000" b="1" dirty="0">
              <a:solidFill>
                <a:srgbClr val="AB951D"/>
              </a:solidFill>
              <a:latin typeface="Noto Sans JP SemiBold" panose="020B0200000000000000" pitchFamily="34" charset="-128"/>
              <a:ea typeface="Noto Sans JP SemiBold" panose="020B0200000000000000" pitchFamily="34" charset="-128"/>
            </a:endParaRPr>
          </a:p>
          <a:p>
            <a:pPr>
              <a:lnSpc>
                <a:spcPct val="150000"/>
              </a:lnSpc>
            </a:pPr>
            <a:r>
              <a:rPr kumimoji="1" lang="ja-JP" altLang="en-US" sz="1500">
                <a:latin typeface="Noto Sans JP Medium" panose="020B0200000000000000" pitchFamily="34" charset="-128"/>
                <a:ea typeface="Noto Sans JP Medium" panose="020B0200000000000000" pitchFamily="34" charset="-128"/>
              </a:rPr>
              <a:t>▶︎ 建物の耐震化、食料等の備蓄、家具の固定   </a:t>
            </a:r>
          </a:p>
          <a:p>
            <a:pPr>
              <a:lnSpc>
                <a:spcPct val="130000"/>
              </a:lnSpc>
            </a:pPr>
            <a:r>
              <a:rPr kumimoji="1" lang="ja-JP" altLang="en-US" sz="1500">
                <a:latin typeface="Noto Sans JP Medium" panose="020B0200000000000000" pitchFamily="34" charset="-128"/>
                <a:ea typeface="Noto Sans JP Medium" panose="020B0200000000000000" pitchFamily="34" charset="-128"/>
              </a:rPr>
              <a:t>▶︎ 各種ハザードマップの確認</a:t>
            </a:r>
          </a:p>
          <a:p>
            <a:pPr>
              <a:lnSpc>
                <a:spcPct val="130000"/>
              </a:lnSpc>
            </a:pPr>
            <a:r>
              <a:rPr kumimoji="1" lang="ja-JP" altLang="en-US" sz="1500">
                <a:latin typeface="Noto Sans JP Medium" panose="020B0200000000000000" pitchFamily="34" charset="-128"/>
                <a:ea typeface="Noto Sans JP Medium" panose="020B0200000000000000" pitchFamily="34" charset="-128"/>
              </a:rPr>
              <a:t>▶︎ 市町、地区の防災訓練へ参加</a:t>
            </a:r>
          </a:p>
          <a:p>
            <a:pPr>
              <a:lnSpc>
                <a:spcPct val="130000"/>
              </a:lnSpc>
            </a:pPr>
            <a:r>
              <a:rPr kumimoji="1" lang="ja-JP" altLang="en-US" sz="1500">
                <a:latin typeface="Noto Sans JP Medium" panose="020B0200000000000000" pitchFamily="34" charset="-128"/>
                <a:ea typeface="Noto Sans JP Medium" panose="020B0200000000000000" pitchFamily="34" charset="-128"/>
              </a:rPr>
              <a:t>▶︎ 勉強会等に参加し、地域の災害リスクを知ること</a:t>
            </a:r>
          </a:p>
          <a:p>
            <a:pPr>
              <a:lnSpc>
                <a:spcPct val="130000"/>
              </a:lnSpc>
            </a:pPr>
            <a:r>
              <a:rPr kumimoji="1" lang="ja-JP" altLang="en-US" sz="1500">
                <a:latin typeface="Noto Sans JP Medium" panose="020B0200000000000000" pitchFamily="34" charset="-128"/>
                <a:ea typeface="Noto Sans JP Medium" panose="020B0200000000000000" pitchFamily="34" charset="-128"/>
              </a:rPr>
              <a:t>▶︎ 防災士資格の取得</a:t>
            </a:r>
          </a:p>
        </p:txBody>
      </p:sp>
      <p:pic>
        <p:nvPicPr>
          <p:cNvPr id="13" name="図 12">
            <a:extLst>
              <a:ext uri="{FF2B5EF4-FFF2-40B4-BE49-F238E27FC236}">
                <a16:creationId xmlns:a16="http://schemas.microsoft.com/office/drawing/2014/main" id="{8FC84BB3-E4DA-F4CB-DD3E-20F4C84A83E5}"/>
              </a:ext>
            </a:extLst>
          </p:cNvPr>
          <p:cNvPicPr>
            <a:picLocks noChangeAspect="1"/>
          </p:cNvPicPr>
          <p:nvPr/>
        </p:nvPicPr>
        <p:blipFill>
          <a:blip r:embed="rId6"/>
          <a:stretch>
            <a:fillRect/>
          </a:stretch>
        </p:blipFill>
        <p:spPr>
          <a:xfrm>
            <a:off x="10599738" y="5255245"/>
            <a:ext cx="958850" cy="958850"/>
          </a:xfrm>
          <a:prstGeom prst="rect">
            <a:avLst/>
          </a:prstGeom>
        </p:spPr>
      </p:pic>
      <p:pic>
        <p:nvPicPr>
          <p:cNvPr id="14" name="図 13">
            <a:extLst>
              <a:ext uri="{FF2B5EF4-FFF2-40B4-BE49-F238E27FC236}">
                <a16:creationId xmlns:a16="http://schemas.microsoft.com/office/drawing/2014/main" id="{E98C45B6-FB9E-3A8A-6919-DC6508ACA1B8}"/>
              </a:ext>
            </a:extLst>
          </p:cNvPr>
          <p:cNvPicPr>
            <a:picLocks noChangeAspect="1"/>
          </p:cNvPicPr>
          <p:nvPr/>
        </p:nvPicPr>
        <p:blipFill>
          <a:blip r:embed="rId7"/>
          <a:stretch>
            <a:fillRect/>
          </a:stretch>
        </p:blipFill>
        <p:spPr>
          <a:xfrm>
            <a:off x="8740612" y="5255245"/>
            <a:ext cx="1752600" cy="615950"/>
          </a:xfrm>
          <a:prstGeom prst="rect">
            <a:avLst/>
          </a:prstGeom>
        </p:spPr>
      </p:pic>
      <p:pic>
        <p:nvPicPr>
          <p:cNvPr id="17" name="図 16">
            <a:extLst>
              <a:ext uri="{FF2B5EF4-FFF2-40B4-BE49-F238E27FC236}">
                <a16:creationId xmlns:a16="http://schemas.microsoft.com/office/drawing/2014/main" id="{4185165E-50CB-4365-5777-48314CE0EE0B}"/>
              </a:ext>
            </a:extLst>
          </p:cNvPr>
          <p:cNvPicPr>
            <a:picLocks noChangeAspect="1"/>
          </p:cNvPicPr>
          <p:nvPr/>
        </p:nvPicPr>
        <p:blipFill>
          <a:blip r:embed="rId8"/>
          <a:stretch>
            <a:fillRect/>
          </a:stretch>
        </p:blipFill>
        <p:spPr>
          <a:xfrm>
            <a:off x="8740612" y="5940425"/>
            <a:ext cx="1758950" cy="279400"/>
          </a:xfrm>
          <a:prstGeom prst="rect">
            <a:avLst/>
          </a:prstGeom>
        </p:spPr>
      </p:pic>
      <p:sp>
        <p:nvSpPr>
          <p:cNvPr id="19" name="テキスト ボックス 18">
            <a:extLst>
              <a:ext uri="{FF2B5EF4-FFF2-40B4-BE49-F238E27FC236}">
                <a16:creationId xmlns:a16="http://schemas.microsoft.com/office/drawing/2014/main" id="{DBC78801-2F7D-D92C-8D9F-A4BE27ED2018}"/>
              </a:ext>
            </a:extLst>
          </p:cNvPr>
          <p:cNvSpPr txBox="1"/>
          <p:nvPr/>
        </p:nvSpPr>
        <p:spPr>
          <a:xfrm>
            <a:off x="8759808" y="5285518"/>
            <a:ext cx="2002536" cy="549189"/>
          </a:xfrm>
          <a:prstGeom prst="rect">
            <a:avLst/>
          </a:prstGeom>
          <a:noFill/>
        </p:spPr>
        <p:txBody>
          <a:bodyPr wrap="square">
            <a:spAutoFit/>
          </a:bodyPr>
          <a:lstStyle/>
          <a:p>
            <a:pPr>
              <a:lnSpc>
                <a:spcPct val="130000"/>
              </a:lnSpc>
            </a:pPr>
            <a:r>
              <a:rPr lang="ja-JP" altLang="en-US" sz="1200" b="1">
                <a:latin typeface="Noto Sans JP SemiBold" panose="020B0200000000000000" pitchFamily="34" charset="-128"/>
                <a:ea typeface="Noto Sans JP SemiBold" panose="020B0200000000000000" pitchFamily="34" charset="-128"/>
              </a:rPr>
              <a:t>被害想定に関する</a:t>
            </a:r>
          </a:p>
          <a:p>
            <a:pPr>
              <a:lnSpc>
                <a:spcPct val="130000"/>
              </a:lnSpc>
            </a:pPr>
            <a:r>
              <a:rPr lang="ja-JP" altLang="en-US" sz="1200" b="1">
                <a:latin typeface="Noto Sans JP SemiBold" panose="020B0200000000000000" pitchFamily="34" charset="-128"/>
                <a:ea typeface="Noto Sans JP SemiBold" panose="020B0200000000000000" pitchFamily="34" charset="-128"/>
              </a:rPr>
              <a:t>情報はこちらから</a:t>
            </a:r>
          </a:p>
        </p:txBody>
      </p:sp>
      <p:sp>
        <p:nvSpPr>
          <p:cNvPr id="20" name="テキスト ボックス 19">
            <a:extLst>
              <a:ext uri="{FF2B5EF4-FFF2-40B4-BE49-F238E27FC236}">
                <a16:creationId xmlns:a16="http://schemas.microsoft.com/office/drawing/2014/main" id="{69F9AC6F-07E0-39EA-D0CE-CE9BED11C3EF}"/>
              </a:ext>
            </a:extLst>
          </p:cNvPr>
          <p:cNvSpPr txBox="1"/>
          <p:nvPr/>
        </p:nvSpPr>
        <p:spPr>
          <a:xfrm>
            <a:off x="8714182" y="5958216"/>
            <a:ext cx="1562242" cy="261610"/>
          </a:xfrm>
          <a:prstGeom prst="rect">
            <a:avLst/>
          </a:prstGeom>
          <a:noFill/>
        </p:spPr>
        <p:txBody>
          <a:bodyPr wrap="square">
            <a:spAutoFit/>
          </a:bodyPr>
          <a:lstStyle/>
          <a:p>
            <a:r>
              <a:rPr lang="ja-JP" altLang="en-US" sz="1050" b="1">
                <a:latin typeface="Noto Sans JP SemiBold" panose="020B0200000000000000" pitchFamily="34" charset="-128"/>
                <a:ea typeface="Noto Sans JP SemiBold" panose="020B0200000000000000" pitchFamily="34" charset="-128"/>
              </a:rPr>
              <a:t>石川県地震被害想定</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4446914-B758-A8FC-1282-C52E6766757A}"/>
              </a:ext>
            </a:extLst>
          </p:cNvPr>
          <p:cNvSpPr txBox="1"/>
          <p:nvPr/>
        </p:nvSpPr>
        <p:spPr>
          <a:xfrm>
            <a:off x="2232661" y="2265755"/>
            <a:ext cx="7726679" cy="646331"/>
          </a:xfrm>
          <a:prstGeom prst="rect">
            <a:avLst/>
          </a:prstGeom>
          <a:noFill/>
        </p:spPr>
        <p:txBody>
          <a:bodyPr wrap="square">
            <a:spAutoFit/>
          </a:bodyPr>
          <a:lstStyle/>
          <a:p>
            <a:pPr algn="ctr"/>
            <a:r>
              <a:rPr lang="ja-JP" altLang="en-US" sz="3600" b="1">
                <a:latin typeface="Noto Sans JP SemiBold" panose="020B0200000000000000" pitchFamily="34" charset="-128"/>
                <a:ea typeface="Noto Sans JP SemiBold" panose="020B0200000000000000" pitchFamily="34" charset="-128"/>
              </a:rPr>
              <a:t>ご静聴ありがとうございました</a:t>
            </a:r>
          </a:p>
        </p:txBody>
      </p:sp>
      <p:sp>
        <p:nvSpPr>
          <p:cNvPr id="4" name="テキスト ボックス 3">
            <a:extLst>
              <a:ext uri="{FF2B5EF4-FFF2-40B4-BE49-F238E27FC236}">
                <a16:creationId xmlns:a16="http://schemas.microsoft.com/office/drawing/2014/main" id="{EE8782BE-AEB4-7AD5-311E-C748815BCC0C}"/>
              </a:ext>
            </a:extLst>
          </p:cNvPr>
          <p:cNvSpPr txBox="1"/>
          <p:nvPr/>
        </p:nvSpPr>
        <p:spPr>
          <a:xfrm>
            <a:off x="2232661" y="3236426"/>
            <a:ext cx="7726679" cy="1705532"/>
          </a:xfrm>
          <a:prstGeom prst="rect">
            <a:avLst/>
          </a:prstGeom>
          <a:noFill/>
        </p:spPr>
        <p:txBody>
          <a:bodyPr wrap="square">
            <a:spAutoFit/>
          </a:bodyPr>
          <a:lstStyle/>
          <a:p>
            <a:pPr algn="ctr">
              <a:lnSpc>
                <a:spcPct val="150000"/>
              </a:lnSpc>
            </a:pPr>
            <a:r>
              <a:rPr lang="ja-JP" altLang="en-US" sz="1800" b="1">
                <a:latin typeface="Noto Sans JP SemiBold" panose="020B0200000000000000" pitchFamily="34" charset="-128"/>
                <a:ea typeface="Noto Sans JP SemiBold" panose="020B0200000000000000" pitchFamily="34" charset="-128"/>
              </a:rPr>
              <a:t>ご不明な点やご相談などありましたら</a:t>
            </a:r>
          </a:p>
          <a:p>
            <a:pPr algn="ctr">
              <a:lnSpc>
                <a:spcPct val="150000"/>
              </a:lnSpc>
            </a:pPr>
            <a:r>
              <a:rPr lang="ja-JP" altLang="en-US" sz="1800" b="1">
                <a:latin typeface="Noto Sans JP SemiBold" panose="020B0200000000000000" pitchFamily="34" charset="-128"/>
                <a:ea typeface="Noto Sans JP SemiBold" panose="020B0200000000000000" pitchFamily="34" charset="-128"/>
              </a:rPr>
              <a:t>以下の宛先まで</a:t>
            </a:r>
          </a:p>
          <a:p>
            <a:pPr algn="ctr">
              <a:lnSpc>
                <a:spcPct val="150000"/>
              </a:lnSpc>
            </a:pPr>
            <a:r>
              <a:rPr lang="es-419" altLang="ja-JP" sz="1800" b="1" dirty="0">
                <a:latin typeface="Noto Sans JP SemiBold" panose="020B0200000000000000" pitchFamily="34" charset="-128"/>
                <a:ea typeface="Noto Sans JP SemiBold" panose="020B0200000000000000" pitchFamily="34" charset="-128"/>
              </a:rPr>
              <a:t>E-Mail:e170700@pref.ishikawa.lg.jp</a:t>
            </a:r>
          </a:p>
          <a:p>
            <a:pPr algn="ctr">
              <a:lnSpc>
                <a:spcPct val="150000"/>
              </a:lnSpc>
            </a:pPr>
            <a:r>
              <a:rPr lang="es-419" altLang="ja-JP" sz="1800" b="1" dirty="0">
                <a:latin typeface="Noto Sans JP SemiBold" panose="020B0200000000000000" pitchFamily="34" charset="-128"/>
                <a:ea typeface="Noto Sans JP SemiBold" panose="020B0200000000000000" pitchFamily="34" charset="-128"/>
              </a:rPr>
              <a:t>TEL:076-225-1483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36" name="図 35" descr="マップ&#10;&#10;AI 生成コンテンツは誤りを含む可能性があります。">
            <a:extLst>
              <a:ext uri="{FF2B5EF4-FFF2-40B4-BE49-F238E27FC236}">
                <a16:creationId xmlns:a16="http://schemas.microsoft.com/office/drawing/2014/main" id="{72AAACE6-A2BB-E0D2-9A2B-0FD6DF24EB94}"/>
              </a:ext>
            </a:extLst>
          </p:cNvPr>
          <p:cNvPicPr>
            <a:picLocks noChangeAspect="1"/>
          </p:cNvPicPr>
          <p:nvPr/>
        </p:nvPicPr>
        <p:blipFill>
          <a:blip r:embed="rId3"/>
          <a:stretch>
            <a:fillRect/>
          </a:stretch>
        </p:blipFill>
        <p:spPr>
          <a:xfrm>
            <a:off x="8206487" y="1576676"/>
            <a:ext cx="3225800" cy="4648200"/>
          </a:xfrm>
          <a:prstGeom prst="rect">
            <a:avLst/>
          </a:prstGeom>
        </p:spPr>
      </p:pic>
      <p:sp>
        <p:nvSpPr>
          <p:cNvPr id="2" name="Google Shape;99;p2">
            <a:extLst>
              <a:ext uri="{FF2B5EF4-FFF2-40B4-BE49-F238E27FC236}">
                <a16:creationId xmlns:a16="http://schemas.microsoft.com/office/drawing/2014/main" id="{5AE02ACF-A316-7108-D339-AE9D302225A6}"/>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4</a:t>
            </a:r>
            <a:endParaRPr sz="1000" dirty="0">
              <a:latin typeface="Noto Sans JP Medium" panose="020B0200000000000000" pitchFamily="34" charset="-128"/>
              <a:ea typeface="Noto Sans JP Medium" panose="020B0200000000000000" pitchFamily="34" charset="-128"/>
            </a:endParaRPr>
          </a:p>
        </p:txBody>
      </p:sp>
      <p:grpSp>
        <p:nvGrpSpPr>
          <p:cNvPr id="14" name="グループ化 13">
            <a:extLst>
              <a:ext uri="{FF2B5EF4-FFF2-40B4-BE49-F238E27FC236}">
                <a16:creationId xmlns:a16="http://schemas.microsoft.com/office/drawing/2014/main" id="{FF5B14FB-73C9-576B-0102-BF2F6B4A31BE}"/>
              </a:ext>
            </a:extLst>
          </p:cNvPr>
          <p:cNvGrpSpPr/>
          <p:nvPr/>
        </p:nvGrpSpPr>
        <p:grpSpPr>
          <a:xfrm>
            <a:off x="0" y="0"/>
            <a:ext cx="12192000" cy="1276350"/>
            <a:chOff x="0" y="0"/>
            <a:chExt cx="12192000" cy="1276350"/>
          </a:xfrm>
        </p:grpSpPr>
        <p:grpSp>
          <p:nvGrpSpPr>
            <p:cNvPr id="11" name="Google Shape;96;p2">
              <a:extLst>
                <a:ext uri="{FF2B5EF4-FFF2-40B4-BE49-F238E27FC236}">
                  <a16:creationId xmlns:a16="http://schemas.microsoft.com/office/drawing/2014/main" id="{9F899C59-7022-77EB-D2CA-C020FD2D962C}"/>
                </a:ext>
              </a:extLst>
            </p:cNvPr>
            <p:cNvGrpSpPr/>
            <p:nvPr/>
          </p:nvGrpSpPr>
          <p:grpSpPr>
            <a:xfrm>
              <a:off x="0" y="0"/>
              <a:ext cx="12192000" cy="1276350"/>
              <a:chOff x="0" y="-2572636"/>
              <a:chExt cx="12192000" cy="1276350"/>
            </a:xfrm>
          </p:grpSpPr>
          <p:pic>
            <p:nvPicPr>
              <p:cNvPr id="12" name="Google Shape;97;p2">
                <a:extLst>
                  <a:ext uri="{FF2B5EF4-FFF2-40B4-BE49-F238E27FC236}">
                    <a16:creationId xmlns:a16="http://schemas.microsoft.com/office/drawing/2014/main" id="{458B634B-49DD-C87A-D636-A456117DB352}"/>
                  </a:ext>
                </a:extLst>
              </p:cNvPr>
              <p:cNvPicPr preferRelativeResize="0"/>
              <p:nvPr/>
            </p:nvPicPr>
            <p:blipFill rotWithShape="1">
              <a:blip r:embed="rId4">
                <a:alphaModFix/>
              </a:blip>
              <a:srcRect/>
              <a:stretch/>
            </p:blipFill>
            <p:spPr>
              <a:xfrm>
                <a:off x="0" y="-2572636"/>
                <a:ext cx="12192000" cy="1276350"/>
              </a:xfrm>
              <a:prstGeom prst="rect">
                <a:avLst/>
              </a:prstGeom>
              <a:noFill/>
              <a:ln>
                <a:noFill/>
              </a:ln>
            </p:spPr>
          </p:pic>
          <p:pic>
            <p:nvPicPr>
              <p:cNvPr id="13" name="Google Shape;98;p2" descr="アイコン&#10;&#10;自動的に生成された説明">
                <a:extLst>
                  <a:ext uri="{FF2B5EF4-FFF2-40B4-BE49-F238E27FC236}">
                    <a16:creationId xmlns:a16="http://schemas.microsoft.com/office/drawing/2014/main" id="{226CF201-E6EE-BABC-B052-91B4B1D97B15}"/>
                  </a:ext>
                </a:extLst>
              </p:cNvPr>
              <p:cNvPicPr preferRelativeResize="0"/>
              <p:nvPr/>
            </p:nvPicPr>
            <p:blipFill rotWithShape="1">
              <a:blip r:embed="rId5">
                <a:alphaModFix/>
              </a:blip>
              <a:srcRect/>
              <a:stretch/>
            </p:blipFill>
            <p:spPr>
              <a:xfrm>
                <a:off x="0" y="-2572636"/>
                <a:ext cx="1911350" cy="1276350"/>
              </a:xfrm>
              <a:prstGeom prst="rect">
                <a:avLst/>
              </a:prstGeom>
              <a:noFill/>
              <a:ln>
                <a:noFill/>
              </a:ln>
            </p:spPr>
          </p:pic>
        </p:grpSp>
        <p:grpSp>
          <p:nvGrpSpPr>
            <p:cNvPr id="5" name="グループ化 4">
              <a:extLst>
                <a:ext uri="{FF2B5EF4-FFF2-40B4-BE49-F238E27FC236}">
                  <a16:creationId xmlns:a16="http://schemas.microsoft.com/office/drawing/2014/main" id="{539AD11D-C75D-7F53-5890-9D8A371FA59E}"/>
                </a:ext>
              </a:extLst>
            </p:cNvPr>
            <p:cNvGrpSpPr/>
            <p:nvPr/>
          </p:nvGrpSpPr>
          <p:grpSpPr>
            <a:xfrm>
              <a:off x="1937381" y="250859"/>
              <a:ext cx="9621207" cy="893713"/>
              <a:chOff x="1937381" y="250859"/>
              <a:chExt cx="9621207" cy="893713"/>
            </a:xfrm>
          </p:grpSpPr>
          <p:sp>
            <p:nvSpPr>
              <p:cNvPr id="6" name="Google Shape;99;p2">
                <a:extLst>
                  <a:ext uri="{FF2B5EF4-FFF2-40B4-BE49-F238E27FC236}">
                    <a16:creationId xmlns:a16="http://schemas.microsoft.com/office/drawing/2014/main" id="{854F90C2-3656-8D44-6EBB-4C5279C5985B}"/>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令和</a:t>
                </a:r>
                <a:r>
                  <a:rPr lang="en-US" altLang="ja-JP" sz="1200" dirty="0">
                    <a:latin typeface="Noto Sans JP Medium" panose="020B0200000000000000" pitchFamily="34" charset="-128"/>
                    <a:ea typeface="Noto Sans JP Medium" panose="020B0200000000000000" pitchFamily="34" charset="-128"/>
                  </a:rPr>
                  <a:t>6</a:t>
                </a:r>
                <a:r>
                  <a:rPr lang="ja-JP" altLang="en-US" sz="1200">
                    <a:latin typeface="Noto Sans JP Medium" panose="020B0200000000000000" pitchFamily="34" charset="-128"/>
                    <a:ea typeface="Noto Sans JP Medium" panose="020B0200000000000000" pitchFamily="34" charset="-128"/>
                  </a:rPr>
                  <a:t>年能登半島地震の概要</a:t>
                </a:r>
                <a:endParaRPr dirty="0">
                  <a:latin typeface="Noto Sans JP Medium" panose="020B0200000000000000" pitchFamily="34" charset="-128"/>
                  <a:ea typeface="Noto Sans JP Medium" panose="020B0200000000000000" pitchFamily="34" charset="-128"/>
                </a:endParaRPr>
              </a:p>
            </p:txBody>
          </p:sp>
          <p:cxnSp>
            <p:nvCxnSpPr>
              <p:cNvPr id="7" name="Google Shape;100;p2">
                <a:extLst>
                  <a:ext uri="{FF2B5EF4-FFF2-40B4-BE49-F238E27FC236}">
                    <a16:creationId xmlns:a16="http://schemas.microsoft.com/office/drawing/2014/main" id="{203CE278-7844-5A68-41E9-24E2A3662A34}"/>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8" name="Google Shape;101;p2">
                <a:extLst>
                  <a:ext uri="{FF2B5EF4-FFF2-40B4-BE49-F238E27FC236}">
                    <a16:creationId xmlns:a16="http://schemas.microsoft.com/office/drawing/2014/main" id="{B466804C-0D88-3BC5-70A9-B872653AE122}"/>
                  </a:ext>
                </a:extLst>
              </p:cNvPr>
              <p:cNvSpPr txBox="1"/>
              <p:nvPr/>
            </p:nvSpPr>
            <p:spPr>
              <a:xfrm>
                <a:off x="1940710" y="559797"/>
                <a:ext cx="5975907" cy="58477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令和</a:t>
                </a:r>
                <a:r>
                  <a:rPr lang="en-US" altLang="ja-JP" sz="3200" b="1" dirty="0">
                    <a:solidFill>
                      <a:schemeClr val="tx1"/>
                    </a:solidFill>
                    <a:latin typeface="Noto Sans JP SemiBold" panose="020B0200000000000000" pitchFamily="34" charset="-128"/>
                    <a:ea typeface="Noto Sans JP SemiBold" panose="020B0200000000000000" pitchFamily="34" charset="-128"/>
                  </a:rPr>
                  <a:t>6</a:t>
                </a:r>
                <a:r>
                  <a:rPr lang="ja-JP" altLang="en-US" sz="3200" b="1">
                    <a:solidFill>
                      <a:schemeClr val="tx1"/>
                    </a:solidFill>
                    <a:latin typeface="Noto Sans JP SemiBold" panose="020B0200000000000000" pitchFamily="34" charset="-128"/>
                    <a:ea typeface="Noto Sans JP SemiBold" panose="020B0200000000000000" pitchFamily="34" charset="-128"/>
                  </a:rPr>
                  <a:t>年能登半島地震の概要</a:t>
                </a:r>
              </a:p>
            </p:txBody>
          </p:sp>
        </p:grpSp>
      </p:grpSp>
      <p:pic>
        <p:nvPicPr>
          <p:cNvPr id="15" name="図 14">
            <a:extLst>
              <a:ext uri="{FF2B5EF4-FFF2-40B4-BE49-F238E27FC236}">
                <a16:creationId xmlns:a16="http://schemas.microsoft.com/office/drawing/2014/main" id="{AD2E80B9-4757-25A4-7977-52C300C9BD8F}"/>
              </a:ext>
            </a:extLst>
          </p:cNvPr>
          <p:cNvPicPr>
            <a:picLocks noChangeAspect="1"/>
          </p:cNvPicPr>
          <p:nvPr/>
        </p:nvPicPr>
        <p:blipFill>
          <a:blip r:embed="rId6"/>
          <a:stretch>
            <a:fillRect/>
          </a:stretch>
        </p:blipFill>
        <p:spPr>
          <a:xfrm>
            <a:off x="955675" y="3154911"/>
            <a:ext cx="4972050" cy="2616200"/>
          </a:xfrm>
          <a:prstGeom prst="rect">
            <a:avLst/>
          </a:prstGeom>
        </p:spPr>
      </p:pic>
      <p:pic>
        <p:nvPicPr>
          <p:cNvPr id="16" name="図 15">
            <a:extLst>
              <a:ext uri="{FF2B5EF4-FFF2-40B4-BE49-F238E27FC236}">
                <a16:creationId xmlns:a16="http://schemas.microsoft.com/office/drawing/2014/main" id="{A03CE3AD-BF9B-7265-D3A5-F898294C5EE1}"/>
              </a:ext>
            </a:extLst>
          </p:cNvPr>
          <p:cNvPicPr>
            <a:picLocks noChangeAspect="1"/>
          </p:cNvPicPr>
          <p:nvPr/>
        </p:nvPicPr>
        <p:blipFill>
          <a:blip r:embed="rId7"/>
          <a:stretch>
            <a:fillRect/>
          </a:stretch>
        </p:blipFill>
        <p:spPr>
          <a:xfrm>
            <a:off x="6649713" y="2293342"/>
            <a:ext cx="1473200" cy="984250"/>
          </a:xfrm>
          <a:prstGeom prst="rect">
            <a:avLst/>
          </a:prstGeom>
        </p:spPr>
      </p:pic>
      <p:pic>
        <p:nvPicPr>
          <p:cNvPr id="17" name="図 16">
            <a:extLst>
              <a:ext uri="{FF2B5EF4-FFF2-40B4-BE49-F238E27FC236}">
                <a16:creationId xmlns:a16="http://schemas.microsoft.com/office/drawing/2014/main" id="{8409288A-9F0E-0697-8F48-63E7F4C7DFE2}"/>
              </a:ext>
            </a:extLst>
          </p:cNvPr>
          <p:cNvPicPr>
            <a:picLocks noChangeAspect="1"/>
          </p:cNvPicPr>
          <p:nvPr/>
        </p:nvPicPr>
        <p:blipFill>
          <a:blip r:embed="rId8"/>
          <a:stretch>
            <a:fillRect/>
          </a:stretch>
        </p:blipFill>
        <p:spPr>
          <a:xfrm>
            <a:off x="6649713" y="3656105"/>
            <a:ext cx="1473200" cy="1009650"/>
          </a:xfrm>
          <a:prstGeom prst="rect">
            <a:avLst/>
          </a:prstGeom>
        </p:spPr>
      </p:pic>
      <p:pic>
        <p:nvPicPr>
          <p:cNvPr id="18" name="図 17">
            <a:extLst>
              <a:ext uri="{FF2B5EF4-FFF2-40B4-BE49-F238E27FC236}">
                <a16:creationId xmlns:a16="http://schemas.microsoft.com/office/drawing/2014/main" id="{8685AC9F-981E-8003-3502-209BD3C5D66A}"/>
              </a:ext>
            </a:extLst>
          </p:cNvPr>
          <p:cNvPicPr>
            <a:picLocks noChangeAspect="1"/>
          </p:cNvPicPr>
          <p:nvPr/>
        </p:nvPicPr>
        <p:blipFill>
          <a:blip r:embed="rId9"/>
          <a:stretch>
            <a:fillRect/>
          </a:stretch>
        </p:blipFill>
        <p:spPr>
          <a:xfrm>
            <a:off x="6649713" y="5036000"/>
            <a:ext cx="1473200" cy="1003300"/>
          </a:xfrm>
          <a:prstGeom prst="rect">
            <a:avLst/>
          </a:prstGeom>
        </p:spPr>
      </p:pic>
      <p:sp>
        <p:nvSpPr>
          <p:cNvPr id="20" name="テキスト ボックス 19">
            <a:extLst>
              <a:ext uri="{FF2B5EF4-FFF2-40B4-BE49-F238E27FC236}">
                <a16:creationId xmlns:a16="http://schemas.microsoft.com/office/drawing/2014/main" id="{E138CCC4-4974-4188-FC84-7ACFB8417F34}"/>
              </a:ext>
            </a:extLst>
          </p:cNvPr>
          <p:cNvSpPr txBox="1"/>
          <p:nvPr/>
        </p:nvSpPr>
        <p:spPr>
          <a:xfrm>
            <a:off x="545802" y="1553741"/>
            <a:ext cx="6103912" cy="1497782"/>
          </a:xfrm>
          <a:prstGeom prst="rect">
            <a:avLst/>
          </a:prstGeom>
          <a:noFill/>
        </p:spPr>
        <p:txBody>
          <a:bodyPr wrap="square" rtlCol="0">
            <a:spAutoFit/>
          </a:bodyPr>
          <a:lstStyle/>
          <a:p>
            <a:pPr>
              <a:lnSpc>
                <a:spcPct val="130000"/>
              </a:lnSpc>
            </a:pPr>
            <a:r>
              <a:rPr kumimoji="1" lang="en-US" altLang="ja-JP" sz="1800" b="1" dirty="0">
                <a:latin typeface="Noto Sans JP SemiBold" panose="020B0200000000000000" pitchFamily="34" charset="-128"/>
                <a:ea typeface="Noto Sans JP SemiBold" panose="020B0200000000000000" pitchFamily="34" charset="-128"/>
              </a:rPr>
              <a:t>❶ </a:t>
            </a:r>
            <a:r>
              <a:rPr kumimoji="1" lang="ja-JP" altLang="en-US" sz="1800" b="1">
                <a:latin typeface="Noto Sans JP SemiBold" panose="020B0200000000000000" pitchFamily="34" charset="-128"/>
                <a:ea typeface="Noto Sans JP SemiBold" panose="020B0200000000000000" pitchFamily="34" charset="-128"/>
              </a:rPr>
              <a:t>発生時刻　　　令和</a:t>
            </a:r>
            <a:r>
              <a:rPr kumimoji="1" lang="en-US" altLang="ja-JP" sz="1800" b="1" dirty="0">
                <a:latin typeface="Noto Sans JP SemiBold" panose="020B0200000000000000" pitchFamily="34" charset="-128"/>
                <a:ea typeface="Noto Sans JP SemiBold" panose="020B0200000000000000" pitchFamily="34" charset="-128"/>
              </a:rPr>
              <a:t>6</a:t>
            </a:r>
            <a:r>
              <a:rPr kumimoji="1" lang="ja-JP" altLang="en-US" sz="1800" b="1">
                <a:latin typeface="Noto Sans JP SemiBold" panose="020B0200000000000000" pitchFamily="34" charset="-128"/>
                <a:ea typeface="Noto Sans JP SemiBold" panose="020B0200000000000000" pitchFamily="34" charset="-128"/>
              </a:rPr>
              <a:t>年</a:t>
            </a:r>
            <a:r>
              <a:rPr kumimoji="1" lang="en-US" altLang="ja-JP" sz="1800" b="1" dirty="0">
                <a:latin typeface="Noto Sans JP SemiBold" panose="020B0200000000000000" pitchFamily="34" charset="-128"/>
                <a:ea typeface="Noto Sans JP SemiBold" panose="020B0200000000000000" pitchFamily="34" charset="-128"/>
              </a:rPr>
              <a:t>1</a:t>
            </a:r>
            <a:r>
              <a:rPr kumimoji="1" lang="ja-JP" altLang="en-US" sz="1800" b="1">
                <a:latin typeface="Noto Sans JP SemiBold" panose="020B0200000000000000" pitchFamily="34" charset="-128"/>
                <a:ea typeface="Noto Sans JP SemiBold" panose="020B0200000000000000" pitchFamily="34" charset="-128"/>
              </a:rPr>
              <a:t>月</a:t>
            </a:r>
            <a:r>
              <a:rPr kumimoji="1" lang="en-US" altLang="ja-JP" sz="1800" b="1" dirty="0">
                <a:latin typeface="Noto Sans JP SemiBold" panose="020B0200000000000000" pitchFamily="34" charset="-128"/>
                <a:ea typeface="Noto Sans JP SemiBold" panose="020B0200000000000000" pitchFamily="34" charset="-128"/>
              </a:rPr>
              <a:t>1</a:t>
            </a:r>
            <a:r>
              <a:rPr kumimoji="1" lang="ja-JP" altLang="en-US" sz="1800" b="1">
                <a:latin typeface="Noto Sans JP SemiBold" panose="020B0200000000000000" pitchFamily="34" charset="-128"/>
                <a:ea typeface="Noto Sans JP SemiBold" panose="020B0200000000000000" pitchFamily="34" charset="-128"/>
              </a:rPr>
              <a:t>日</a:t>
            </a:r>
            <a:r>
              <a:rPr kumimoji="1" lang="en-US" altLang="ja-JP" sz="1800" b="1" dirty="0">
                <a:latin typeface="Noto Sans JP SemiBold" panose="020B0200000000000000" pitchFamily="34" charset="-128"/>
                <a:ea typeface="Noto Sans JP SemiBold" panose="020B0200000000000000" pitchFamily="34" charset="-128"/>
              </a:rPr>
              <a:t>16</a:t>
            </a:r>
            <a:r>
              <a:rPr kumimoji="1" lang="ja-JP" altLang="en-US" sz="1800" b="1">
                <a:latin typeface="Noto Sans JP SemiBold" panose="020B0200000000000000" pitchFamily="34" charset="-128"/>
                <a:ea typeface="Noto Sans JP SemiBold" panose="020B0200000000000000" pitchFamily="34" charset="-128"/>
              </a:rPr>
              <a:t>時</a:t>
            </a:r>
            <a:r>
              <a:rPr kumimoji="1" lang="en-US" altLang="ja-JP" sz="1800" b="1" dirty="0">
                <a:latin typeface="Noto Sans JP SemiBold" panose="020B0200000000000000" pitchFamily="34" charset="-128"/>
                <a:ea typeface="Noto Sans JP SemiBold" panose="020B0200000000000000" pitchFamily="34" charset="-128"/>
              </a:rPr>
              <a:t>10</a:t>
            </a:r>
            <a:r>
              <a:rPr kumimoji="1" lang="ja-JP" altLang="en-US" sz="1800" b="1">
                <a:latin typeface="Noto Sans JP SemiBold" panose="020B0200000000000000" pitchFamily="34" charset="-128"/>
                <a:ea typeface="Noto Sans JP SemiBold" panose="020B0200000000000000" pitchFamily="34" charset="-128"/>
              </a:rPr>
              <a:t>分</a:t>
            </a:r>
          </a:p>
          <a:p>
            <a:pPr>
              <a:lnSpc>
                <a:spcPct val="130000"/>
              </a:lnSpc>
            </a:pPr>
            <a:r>
              <a:rPr kumimoji="1" lang="en-US" altLang="ja-JP" sz="1800" b="1" dirty="0">
                <a:latin typeface="Noto Sans JP SemiBold" panose="020B0200000000000000" pitchFamily="34" charset="-128"/>
                <a:ea typeface="Noto Sans JP SemiBold" panose="020B0200000000000000" pitchFamily="34" charset="-128"/>
              </a:rPr>
              <a:t>❷ </a:t>
            </a:r>
            <a:r>
              <a:rPr kumimoji="1" lang="ja-JP" altLang="en-US" sz="1800" b="1">
                <a:latin typeface="Noto Sans JP SemiBold" panose="020B0200000000000000" pitchFamily="34" charset="-128"/>
                <a:ea typeface="Noto Sans JP SemiBold" panose="020B0200000000000000" pitchFamily="34" charset="-128"/>
              </a:rPr>
              <a:t>震源地　　　　石川県能登地方（震源の深さ </a:t>
            </a:r>
            <a:r>
              <a:rPr kumimoji="1" lang="en-US" altLang="ja-JP" sz="1800" b="1" dirty="0">
                <a:latin typeface="Noto Sans JP SemiBold" panose="020B0200000000000000" pitchFamily="34" charset="-128"/>
                <a:ea typeface="Noto Sans JP SemiBold" panose="020B0200000000000000" pitchFamily="34" charset="-128"/>
              </a:rPr>
              <a:t>16</a:t>
            </a:r>
            <a:r>
              <a:rPr kumimoji="1" lang="ja-JP" altLang="es-419" sz="1800" b="1">
                <a:latin typeface="Noto Sans JP SemiBold" panose="020B0200000000000000" pitchFamily="34" charset="-128"/>
                <a:ea typeface="Noto Sans JP SemiBold" panose="020B0200000000000000" pitchFamily="34" charset="-128"/>
              </a:rPr>
              <a:t>ｋｍ）</a:t>
            </a:r>
          </a:p>
          <a:p>
            <a:pPr>
              <a:lnSpc>
                <a:spcPct val="130000"/>
              </a:lnSpc>
            </a:pPr>
            <a:r>
              <a:rPr kumimoji="1" lang="es-419" altLang="ja-JP" sz="1800" b="1" dirty="0">
                <a:latin typeface="Noto Sans JP SemiBold" panose="020B0200000000000000" pitchFamily="34" charset="-128"/>
                <a:ea typeface="Noto Sans JP SemiBold" panose="020B0200000000000000" pitchFamily="34" charset="-128"/>
              </a:rPr>
              <a:t>❸ </a:t>
            </a:r>
            <a:r>
              <a:rPr kumimoji="1" lang="ja-JP" altLang="en-US" sz="1800" b="1">
                <a:latin typeface="Noto Sans JP SemiBold" panose="020B0200000000000000" pitchFamily="34" charset="-128"/>
                <a:ea typeface="Noto Sans JP SemiBold" panose="020B0200000000000000" pitchFamily="34" charset="-128"/>
              </a:rPr>
              <a:t>地震の規模　　マグニチュード</a:t>
            </a:r>
            <a:r>
              <a:rPr kumimoji="1" lang="en-US" altLang="ja-JP" sz="1800" b="1" dirty="0">
                <a:latin typeface="Noto Sans JP SemiBold" panose="020B0200000000000000" pitchFamily="34" charset="-128"/>
                <a:ea typeface="Noto Sans JP SemiBold" panose="020B0200000000000000" pitchFamily="34" charset="-128"/>
              </a:rPr>
              <a:t>7.6</a:t>
            </a:r>
            <a:r>
              <a:rPr kumimoji="1" lang="ja-JP" altLang="en-US" sz="1800" b="1">
                <a:latin typeface="Noto Sans JP SemiBold" panose="020B0200000000000000" pitchFamily="34" charset="-128"/>
                <a:ea typeface="Noto Sans JP SemiBold" panose="020B0200000000000000" pitchFamily="34" charset="-128"/>
              </a:rPr>
              <a:t>（最大）</a:t>
            </a:r>
          </a:p>
          <a:p>
            <a:pPr>
              <a:lnSpc>
                <a:spcPct val="130000"/>
              </a:lnSpc>
            </a:pPr>
            <a:r>
              <a:rPr kumimoji="1" lang="en-US" altLang="ja-JP" sz="1800" b="1" dirty="0">
                <a:latin typeface="Noto Sans JP SemiBold" panose="020B0200000000000000" pitchFamily="34" charset="-128"/>
                <a:ea typeface="Noto Sans JP SemiBold" panose="020B0200000000000000" pitchFamily="34" charset="-128"/>
              </a:rPr>
              <a:t>❹ </a:t>
            </a:r>
            <a:r>
              <a:rPr kumimoji="1" lang="ja-JP" altLang="en-US" sz="1800" b="1">
                <a:latin typeface="Noto Sans JP SemiBold" panose="020B0200000000000000" pitchFamily="34" charset="-128"/>
                <a:ea typeface="Noto Sans JP SemiBold" panose="020B0200000000000000" pitchFamily="34" charset="-128"/>
              </a:rPr>
              <a:t>県内の被害　　　　</a:t>
            </a:r>
          </a:p>
        </p:txBody>
      </p:sp>
      <p:sp>
        <p:nvSpPr>
          <p:cNvPr id="21" name="テキスト ボックス 20">
            <a:extLst>
              <a:ext uri="{FF2B5EF4-FFF2-40B4-BE49-F238E27FC236}">
                <a16:creationId xmlns:a16="http://schemas.microsoft.com/office/drawing/2014/main" id="{54CF9B5C-6E10-227D-FF08-2212440D2777}"/>
              </a:ext>
            </a:extLst>
          </p:cNvPr>
          <p:cNvSpPr txBox="1"/>
          <p:nvPr/>
        </p:nvSpPr>
        <p:spPr>
          <a:xfrm>
            <a:off x="6649713" y="1553741"/>
            <a:ext cx="1521751" cy="663387"/>
          </a:xfrm>
          <a:prstGeom prst="rect">
            <a:avLst/>
          </a:prstGeom>
          <a:noFill/>
        </p:spPr>
        <p:txBody>
          <a:bodyPr wrap="square" lIns="0" rtlCol="0">
            <a:spAutoFit/>
          </a:bodyPr>
          <a:lstStyle/>
          <a:p>
            <a:pPr>
              <a:lnSpc>
                <a:spcPct val="130000"/>
              </a:lnSpc>
            </a:pPr>
            <a:r>
              <a:rPr kumimoji="1" lang="ja-JP" altLang="en-US" sz="1500" b="1">
                <a:latin typeface="Noto Sans JP SemiBold" panose="020B0200000000000000" pitchFamily="34" charset="-128"/>
                <a:ea typeface="Noto Sans JP SemiBold" panose="020B0200000000000000" pitchFamily="34" charset="-128"/>
              </a:rPr>
              <a:t>発災時の</a:t>
            </a:r>
          </a:p>
          <a:p>
            <a:pPr>
              <a:lnSpc>
                <a:spcPct val="130000"/>
              </a:lnSpc>
            </a:pPr>
            <a:r>
              <a:rPr kumimoji="1" lang="ja-JP" altLang="en-US" sz="1500" b="1">
                <a:latin typeface="Noto Sans JP SemiBold" panose="020B0200000000000000" pitchFamily="34" charset="-128"/>
                <a:ea typeface="Noto Sans JP SemiBold" panose="020B0200000000000000" pitchFamily="34" charset="-128"/>
              </a:rPr>
              <a:t>各地の最大震度</a:t>
            </a:r>
          </a:p>
        </p:txBody>
      </p:sp>
      <p:sp>
        <p:nvSpPr>
          <p:cNvPr id="22" name="テキスト ボックス 21">
            <a:extLst>
              <a:ext uri="{FF2B5EF4-FFF2-40B4-BE49-F238E27FC236}">
                <a16:creationId xmlns:a16="http://schemas.microsoft.com/office/drawing/2014/main" id="{ACC5E83E-52CA-1933-B671-D7B70882CAE3}"/>
              </a:ext>
            </a:extLst>
          </p:cNvPr>
          <p:cNvSpPr txBox="1"/>
          <p:nvPr/>
        </p:nvSpPr>
        <p:spPr>
          <a:xfrm>
            <a:off x="6649713" y="3240659"/>
            <a:ext cx="1521751" cy="272960"/>
          </a:xfrm>
          <a:prstGeom prst="rect">
            <a:avLst/>
          </a:prstGeom>
          <a:noFill/>
        </p:spPr>
        <p:txBody>
          <a:bodyPr wrap="square" lIns="0" rtlCol="0">
            <a:spAutoFit/>
          </a:bodyPr>
          <a:lstStyle/>
          <a:p>
            <a:pPr>
              <a:lnSpc>
                <a:spcPct val="130000"/>
              </a:lnSpc>
            </a:pPr>
            <a:r>
              <a:rPr kumimoji="1" lang="ja-JP" altLang="en-US" sz="1000">
                <a:latin typeface="Noto Sans JP Medium" panose="020B0200000000000000" pitchFamily="34" charset="-128"/>
                <a:ea typeface="Noto Sans JP Medium" panose="020B0200000000000000" pitchFamily="34" charset="-128"/>
              </a:rPr>
              <a:t>能登町白丸地内</a:t>
            </a:r>
          </a:p>
        </p:txBody>
      </p:sp>
      <p:sp>
        <p:nvSpPr>
          <p:cNvPr id="23" name="テキスト ボックス 22">
            <a:extLst>
              <a:ext uri="{FF2B5EF4-FFF2-40B4-BE49-F238E27FC236}">
                <a16:creationId xmlns:a16="http://schemas.microsoft.com/office/drawing/2014/main" id="{DEF756A3-9A97-A226-C874-967E7FB9E3FC}"/>
              </a:ext>
            </a:extLst>
          </p:cNvPr>
          <p:cNvSpPr txBox="1"/>
          <p:nvPr/>
        </p:nvSpPr>
        <p:spPr>
          <a:xfrm>
            <a:off x="6649713" y="4628643"/>
            <a:ext cx="1521751" cy="272960"/>
          </a:xfrm>
          <a:prstGeom prst="rect">
            <a:avLst/>
          </a:prstGeom>
          <a:noFill/>
        </p:spPr>
        <p:txBody>
          <a:bodyPr wrap="square" lIns="0" rtlCol="0">
            <a:spAutoFit/>
          </a:bodyPr>
          <a:lstStyle/>
          <a:p>
            <a:pPr>
              <a:lnSpc>
                <a:spcPct val="130000"/>
              </a:lnSpc>
            </a:pPr>
            <a:r>
              <a:rPr kumimoji="1" lang="ja-JP" altLang="en-US" sz="1000">
                <a:latin typeface="Noto Sans JP Medium" panose="020B0200000000000000" pitchFamily="34" charset="-128"/>
                <a:ea typeface="Noto Sans JP Medium" panose="020B0200000000000000" pitchFamily="34" charset="-128"/>
              </a:rPr>
              <a:t>輪島市河井町地内</a:t>
            </a:r>
          </a:p>
        </p:txBody>
      </p:sp>
      <p:sp>
        <p:nvSpPr>
          <p:cNvPr id="24" name="テキスト ボックス 23">
            <a:extLst>
              <a:ext uri="{FF2B5EF4-FFF2-40B4-BE49-F238E27FC236}">
                <a16:creationId xmlns:a16="http://schemas.microsoft.com/office/drawing/2014/main" id="{8CA6ED67-D8C6-13A0-6615-B3CD223FB406}"/>
              </a:ext>
            </a:extLst>
          </p:cNvPr>
          <p:cNvSpPr txBox="1"/>
          <p:nvPr/>
        </p:nvSpPr>
        <p:spPr>
          <a:xfrm>
            <a:off x="6649713" y="6009884"/>
            <a:ext cx="1939116" cy="272960"/>
          </a:xfrm>
          <a:prstGeom prst="rect">
            <a:avLst/>
          </a:prstGeom>
          <a:noFill/>
        </p:spPr>
        <p:txBody>
          <a:bodyPr wrap="square" lIns="0" rtlCol="0">
            <a:spAutoFit/>
          </a:bodyPr>
          <a:lstStyle/>
          <a:p>
            <a:pPr>
              <a:lnSpc>
                <a:spcPct val="130000"/>
              </a:lnSpc>
            </a:pPr>
            <a:r>
              <a:rPr kumimoji="1" lang="ja-JP" altLang="en-US" sz="1000">
                <a:latin typeface="Noto Sans JP Medium" panose="020B0200000000000000" pitchFamily="34" charset="-128"/>
                <a:ea typeface="Noto Sans JP Medium" panose="020B0200000000000000" pitchFamily="34" charset="-128"/>
              </a:rPr>
              <a:t>内灘町西荒屋地内（液状化）</a:t>
            </a:r>
          </a:p>
        </p:txBody>
      </p:sp>
      <p:pic>
        <p:nvPicPr>
          <p:cNvPr id="25" name="図 24">
            <a:extLst>
              <a:ext uri="{FF2B5EF4-FFF2-40B4-BE49-F238E27FC236}">
                <a16:creationId xmlns:a16="http://schemas.microsoft.com/office/drawing/2014/main" id="{71D7C5EB-788C-D5E5-5F3C-059CF6BCE249}"/>
              </a:ext>
            </a:extLst>
          </p:cNvPr>
          <p:cNvPicPr>
            <a:picLocks noChangeAspect="1"/>
          </p:cNvPicPr>
          <p:nvPr/>
        </p:nvPicPr>
        <p:blipFill>
          <a:blip r:embed="rId10"/>
          <a:stretch>
            <a:fillRect/>
          </a:stretch>
        </p:blipFill>
        <p:spPr>
          <a:xfrm>
            <a:off x="8118098" y="2287605"/>
            <a:ext cx="2260600" cy="3359150"/>
          </a:xfrm>
          <a:prstGeom prst="rect">
            <a:avLst/>
          </a:prstGeom>
        </p:spPr>
      </p:pic>
      <p:grpSp>
        <p:nvGrpSpPr>
          <p:cNvPr id="27" name="グループ化 26">
            <a:extLst>
              <a:ext uri="{FF2B5EF4-FFF2-40B4-BE49-F238E27FC236}">
                <a16:creationId xmlns:a16="http://schemas.microsoft.com/office/drawing/2014/main" id="{386434AD-3981-8000-E51E-8FC11F72C37B}"/>
              </a:ext>
            </a:extLst>
          </p:cNvPr>
          <p:cNvGrpSpPr/>
          <p:nvPr/>
        </p:nvGrpSpPr>
        <p:grpSpPr>
          <a:xfrm>
            <a:off x="10294938" y="3180250"/>
            <a:ext cx="1287402" cy="1257300"/>
            <a:chOff x="10294938" y="3180250"/>
            <a:chExt cx="1287402" cy="1257300"/>
          </a:xfrm>
        </p:grpSpPr>
        <p:pic>
          <p:nvPicPr>
            <p:cNvPr id="19" name="図 18">
              <a:extLst>
                <a:ext uri="{FF2B5EF4-FFF2-40B4-BE49-F238E27FC236}">
                  <a16:creationId xmlns:a16="http://schemas.microsoft.com/office/drawing/2014/main" id="{F2047032-003B-7E40-05EB-BEC0FAD7660C}"/>
                </a:ext>
              </a:extLst>
            </p:cNvPr>
            <p:cNvPicPr>
              <a:picLocks noChangeAspect="1"/>
            </p:cNvPicPr>
            <p:nvPr/>
          </p:nvPicPr>
          <p:blipFill>
            <a:blip r:embed="rId11"/>
            <a:stretch>
              <a:fillRect/>
            </a:stretch>
          </p:blipFill>
          <p:spPr>
            <a:xfrm>
              <a:off x="10294938" y="3180250"/>
              <a:ext cx="1263650" cy="1257300"/>
            </a:xfrm>
            <a:prstGeom prst="rect">
              <a:avLst/>
            </a:prstGeom>
          </p:spPr>
        </p:pic>
        <p:sp>
          <p:nvSpPr>
            <p:cNvPr id="26" name="テキスト ボックス 25">
              <a:extLst>
                <a:ext uri="{FF2B5EF4-FFF2-40B4-BE49-F238E27FC236}">
                  <a16:creationId xmlns:a16="http://schemas.microsoft.com/office/drawing/2014/main" id="{E6D6BEC3-043C-3945-A754-26DE774A2CB8}"/>
                </a:ext>
              </a:extLst>
            </p:cNvPr>
            <p:cNvSpPr txBox="1"/>
            <p:nvPr/>
          </p:nvSpPr>
          <p:spPr>
            <a:xfrm>
              <a:off x="10318690" y="3507103"/>
              <a:ext cx="1263650" cy="912173"/>
            </a:xfrm>
            <a:prstGeom prst="rect">
              <a:avLst/>
            </a:prstGeom>
            <a:noFill/>
          </p:spPr>
          <p:txBody>
            <a:bodyPr wrap="square" rtlCol="0">
              <a:spAutoFit/>
            </a:bodyPr>
            <a:lstStyle/>
            <a:p>
              <a:pPr>
                <a:lnSpc>
                  <a:spcPct val="130000"/>
                </a:lnSpc>
              </a:pPr>
              <a:r>
                <a:rPr kumimoji="1" lang="ja-JP" altLang="en-US" sz="1050" b="1">
                  <a:latin typeface="Noto Sans JP SemiBold" panose="020B0200000000000000" pitchFamily="34" charset="-128"/>
                  <a:ea typeface="Noto Sans JP SemiBold" panose="020B0200000000000000" pitchFamily="34" charset="-128"/>
                </a:rPr>
                <a:t>奥能登地域では</a:t>
              </a:r>
              <a:endParaRPr kumimoji="1" lang="en-US" altLang="ja-JP" sz="1050" b="1" dirty="0">
                <a:latin typeface="Noto Sans JP SemiBold" panose="020B0200000000000000" pitchFamily="34" charset="-128"/>
                <a:ea typeface="Noto Sans JP SemiBold" panose="020B0200000000000000" pitchFamily="34" charset="-128"/>
              </a:endParaRPr>
            </a:p>
            <a:p>
              <a:pPr>
                <a:lnSpc>
                  <a:spcPct val="130000"/>
                </a:lnSpc>
              </a:pPr>
              <a:r>
                <a:rPr kumimoji="1" lang="ja-JP" altLang="en-US" sz="1050" b="1">
                  <a:solidFill>
                    <a:srgbClr val="ED6D0F"/>
                  </a:solidFill>
                  <a:latin typeface="Noto Sans JP SemiBold" panose="020B0200000000000000" pitchFamily="34" charset="-128"/>
                  <a:ea typeface="Noto Sans JP SemiBold" panose="020B0200000000000000" pitchFamily="34" charset="-128"/>
                </a:rPr>
                <a:t>道路途絶</a:t>
              </a:r>
              <a:r>
                <a:rPr kumimoji="1" lang="ja-JP" altLang="en-US" sz="1050" b="1">
                  <a:latin typeface="Noto Sans JP SemiBold" panose="020B0200000000000000" pitchFamily="34" charset="-128"/>
                  <a:ea typeface="Noto Sans JP SemiBold" panose="020B0200000000000000" pitchFamily="34" charset="-128"/>
                </a:rPr>
                <a:t>が発生！</a:t>
              </a:r>
              <a:endParaRPr kumimoji="1" lang="en-US" altLang="ja-JP" sz="1050" b="1" dirty="0">
                <a:latin typeface="Noto Sans JP SemiBold" panose="020B0200000000000000" pitchFamily="34" charset="-128"/>
                <a:ea typeface="Noto Sans JP SemiBold" panose="020B0200000000000000" pitchFamily="34" charset="-128"/>
              </a:endParaRPr>
            </a:p>
            <a:p>
              <a:pPr>
                <a:lnSpc>
                  <a:spcPct val="130000"/>
                </a:lnSpc>
              </a:pPr>
              <a:r>
                <a:rPr kumimoji="1" lang="ja-JP" altLang="en-US" sz="1050" b="1">
                  <a:latin typeface="Noto Sans JP SemiBold" panose="020B0200000000000000" pitchFamily="34" charset="-128"/>
                  <a:ea typeface="Noto Sans JP SemiBold" panose="020B0200000000000000" pitchFamily="34" charset="-128"/>
                </a:rPr>
                <a:t>約</a:t>
              </a:r>
              <a:r>
                <a:rPr kumimoji="1" lang="en-US" altLang="ja-JP" sz="1050" b="1" dirty="0">
                  <a:latin typeface="Noto Sans JP SemiBold" panose="020B0200000000000000" pitchFamily="34" charset="-128"/>
                  <a:ea typeface="Noto Sans JP SemiBold" panose="020B0200000000000000" pitchFamily="34" charset="-128"/>
                </a:rPr>
                <a:t>3,300</a:t>
              </a:r>
              <a:r>
                <a:rPr kumimoji="1" lang="ja-JP" altLang="en-US" sz="1050" b="1">
                  <a:latin typeface="Noto Sans JP SemiBold" panose="020B0200000000000000" pitchFamily="34" charset="-128"/>
                  <a:ea typeface="Noto Sans JP SemiBold" panose="020B0200000000000000" pitchFamily="34" charset="-128"/>
                </a:rPr>
                <a:t>人が孤立</a:t>
              </a:r>
              <a:endParaRPr kumimoji="1" lang="en-US" altLang="ja-JP" sz="1050" b="1" dirty="0">
                <a:latin typeface="Noto Sans JP SemiBold" panose="020B0200000000000000" pitchFamily="34" charset="-128"/>
                <a:ea typeface="Noto Sans JP SemiBold" panose="020B0200000000000000" pitchFamily="34" charset="-128"/>
              </a:endParaRPr>
            </a:p>
            <a:p>
              <a:pPr>
                <a:lnSpc>
                  <a:spcPct val="130000"/>
                </a:lnSpc>
              </a:pPr>
              <a:r>
                <a:rPr kumimoji="1" lang="ja-JP" altLang="en-US" sz="1050" b="1">
                  <a:latin typeface="Noto Sans JP SemiBold" panose="020B0200000000000000" pitchFamily="34" charset="-128"/>
                  <a:ea typeface="Noto Sans JP SemiBold" panose="020B0200000000000000" pitchFamily="34" charset="-128"/>
                </a:rPr>
                <a:t>する事態に</a:t>
              </a:r>
              <a:r>
                <a:rPr kumimoji="1" lang="en-US" altLang="ja-JP" sz="1050" b="1" dirty="0">
                  <a:latin typeface="Noto Sans JP SemiBold" panose="020B0200000000000000" pitchFamily="34" charset="-128"/>
                  <a:ea typeface="Noto Sans JP SemiBold" panose="020B0200000000000000" pitchFamily="34" charset="-128"/>
                </a:rPr>
                <a:t>…</a:t>
              </a:r>
            </a:p>
          </p:txBody>
        </p:sp>
      </p:grpSp>
      <p:sp>
        <p:nvSpPr>
          <p:cNvPr id="28" name="テキスト ボックス 27">
            <a:extLst>
              <a:ext uri="{FF2B5EF4-FFF2-40B4-BE49-F238E27FC236}">
                <a16:creationId xmlns:a16="http://schemas.microsoft.com/office/drawing/2014/main" id="{F260C25E-F778-C227-68AE-7C019C13E236}"/>
              </a:ext>
            </a:extLst>
          </p:cNvPr>
          <p:cNvSpPr txBox="1"/>
          <p:nvPr/>
        </p:nvSpPr>
        <p:spPr>
          <a:xfrm>
            <a:off x="1038009" y="3336574"/>
            <a:ext cx="4515481" cy="390363"/>
          </a:xfrm>
          <a:prstGeom prst="rect">
            <a:avLst/>
          </a:prstGeom>
          <a:noFill/>
        </p:spPr>
        <p:txBody>
          <a:bodyPr wrap="square" rtlCol="0">
            <a:spAutoFit/>
          </a:bodyPr>
          <a:lstStyle/>
          <a:p>
            <a:pPr>
              <a:lnSpc>
                <a:spcPct val="130000"/>
              </a:lnSpc>
            </a:pPr>
            <a:r>
              <a:rPr kumimoji="1" lang="ja-JP" altLang="en-US" sz="1650" b="1" u="sng">
                <a:latin typeface="Noto Sans JP SemiBold" panose="020B0200000000000000" pitchFamily="34" charset="-128"/>
                <a:ea typeface="Noto Sans JP SemiBold" panose="020B0200000000000000" pitchFamily="34" charset="-128"/>
              </a:rPr>
              <a:t>○人的・住家被害の状況</a:t>
            </a:r>
          </a:p>
        </p:txBody>
      </p:sp>
      <p:sp>
        <p:nvSpPr>
          <p:cNvPr id="29" name="テキスト ボックス 28">
            <a:extLst>
              <a:ext uri="{FF2B5EF4-FFF2-40B4-BE49-F238E27FC236}">
                <a16:creationId xmlns:a16="http://schemas.microsoft.com/office/drawing/2014/main" id="{E151CFDC-AE42-32F3-67F0-DF4BE567369E}"/>
              </a:ext>
            </a:extLst>
          </p:cNvPr>
          <p:cNvSpPr txBox="1"/>
          <p:nvPr/>
        </p:nvSpPr>
        <p:spPr>
          <a:xfrm>
            <a:off x="1135112" y="3700716"/>
            <a:ext cx="4677291" cy="1176989"/>
          </a:xfrm>
          <a:prstGeom prst="rect">
            <a:avLst/>
          </a:prstGeom>
          <a:noFill/>
        </p:spPr>
        <p:txBody>
          <a:bodyPr wrap="square" rtlCol="0">
            <a:spAutoFit/>
          </a:bodyPr>
          <a:lstStyle/>
          <a:p>
            <a:pPr lvl="1">
              <a:lnSpc>
                <a:spcPct val="120000"/>
              </a:lnSpc>
            </a:pP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  </a:t>
            </a:r>
            <a:r>
              <a:rPr kumimoji="1" lang="ja-JP" altLang="en-US" sz="1500" b="1">
                <a:solidFill>
                  <a:srgbClr val="ED6D0F"/>
                </a:solidFill>
                <a:latin typeface="Noto Sans JP SemiBold" panose="020B0200000000000000" pitchFamily="34" charset="-128"/>
                <a:ea typeface="Noto Sans JP SemiBold" panose="020B0200000000000000" pitchFamily="34" charset="-128"/>
              </a:rPr>
              <a:t>死　　　者　　　</a:t>
            </a: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605</a:t>
            </a:r>
            <a:r>
              <a:rPr kumimoji="1" lang="ja-JP" altLang="en-US" sz="1500" b="1">
                <a:solidFill>
                  <a:srgbClr val="ED6D0F"/>
                </a:solidFill>
                <a:latin typeface="Noto Sans JP SemiBold" panose="020B0200000000000000" pitchFamily="34" charset="-128"/>
                <a:ea typeface="Noto Sans JP SemiBold" panose="020B0200000000000000" pitchFamily="34" charset="-128"/>
              </a:rPr>
              <a:t>人</a:t>
            </a:r>
            <a:r>
              <a:rPr kumimoji="1" lang="ja-JP" altLang="en-US" sz="1500">
                <a:latin typeface="Noto Sans JP Medium" panose="020B0200000000000000" pitchFamily="34" charset="-128"/>
                <a:ea typeface="Noto Sans JP Medium" panose="020B0200000000000000" pitchFamily="34" charset="-128"/>
              </a:rPr>
              <a:t>（うち災害関連死</a:t>
            </a:r>
            <a:r>
              <a:rPr kumimoji="1" lang="en-US" altLang="ja-JP" sz="1500" dirty="0">
                <a:latin typeface="Noto Sans JP Medium" panose="020B0200000000000000" pitchFamily="34" charset="-128"/>
                <a:ea typeface="Noto Sans JP Medium" panose="020B0200000000000000" pitchFamily="34" charset="-128"/>
              </a:rPr>
              <a:t>377</a:t>
            </a:r>
            <a:r>
              <a:rPr kumimoji="1" lang="ja-JP" altLang="en-US" sz="1500">
                <a:latin typeface="Noto Sans JP Medium" panose="020B0200000000000000" pitchFamily="34" charset="-128"/>
                <a:ea typeface="Noto Sans JP Medium" panose="020B0200000000000000" pitchFamily="34" charset="-128"/>
              </a:rPr>
              <a:t>人）</a:t>
            </a:r>
          </a:p>
          <a:p>
            <a:pPr>
              <a:lnSpc>
                <a:spcPct val="120000"/>
              </a:lnSpc>
            </a:pP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  </a:t>
            </a:r>
            <a:r>
              <a:rPr kumimoji="1" lang="ja-JP" altLang="en-US" sz="1500" b="1">
                <a:solidFill>
                  <a:srgbClr val="ED6D0F"/>
                </a:solidFill>
                <a:latin typeface="Noto Sans JP SemiBold" panose="020B0200000000000000" pitchFamily="34" charset="-128"/>
                <a:ea typeface="Noto Sans JP SemiBold" panose="020B0200000000000000" pitchFamily="34" charset="-128"/>
              </a:rPr>
              <a:t>負　傷　者　　</a:t>
            </a: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1,270</a:t>
            </a:r>
            <a:r>
              <a:rPr kumimoji="1" lang="ja-JP" altLang="en-US" sz="1500" b="1">
                <a:solidFill>
                  <a:srgbClr val="ED6D0F"/>
                </a:solidFill>
                <a:latin typeface="Noto Sans JP SemiBold" panose="020B0200000000000000" pitchFamily="34" charset="-128"/>
                <a:ea typeface="Noto Sans JP SemiBold" panose="020B0200000000000000" pitchFamily="34" charset="-128"/>
              </a:rPr>
              <a:t>人</a:t>
            </a:r>
            <a:r>
              <a:rPr kumimoji="1" lang="ja-JP" altLang="en-US" sz="1500">
                <a:latin typeface="Noto Sans JP Medium" panose="020B0200000000000000" pitchFamily="34" charset="-128"/>
                <a:ea typeface="Noto Sans JP Medium" panose="020B0200000000000000" pitchFamily="34" charset="-128"/>
              </a:rPr>
              <a:t>（うち重傷</a:t>
            </a:r>
            <a:r>
              <a:rPr kumimoji="1" lang="en-US" altLang="ja-JP" sz="1500" dirty="0">
                <a:latin typeface="Noto Sans JP Medium" panose="020B0200000000000000" pitchFamily="34" charset="-128"/>
                <a:ea typeface="Noto Sans JP Medium" panose="020B0200000000000000" pitchFamily="34" charset="-128"/>
              </a:rPr>
              <a:t>394</a:t>
            </a:r>
            <a:r>
              <a:rPr kumimoji="1" lang="ja-JP" altLang="en-US" sz="1500">
                <a:latin typeface="Noto Sans JP Medium" panose="020B0200000000000000" pitchFamily="34" charset="-128"/>
                <a:ea typeface="Noto Sans JP Medium" panose="020B0200000000000000" pitchFamily="34" charset="-128"/>
              </a:rPr>
              <a:t>人）</a:t>
            </a:r>
          </a:p>
          <a:p>
            <a:pPr>
              <a:lnSpc>
                <a:spcPct val="120000"/>
              </a:lnSpc>
            </a:pP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  </a:t>
            </a:r>
            <a:r>
              <a:rPr kumimoji="1" lang="ja-JP" altLang="en-US" sz="1500" b="1">
                <a:solidFill>
                  <a:srgbClr val="ED6D0F"/>
                </a:solidFill>
                <a:latin typeface="Noto Sans JP SemiBold" panose="020B0200000000000000" pitchFamily="34" charset="-128"/>
                <a:ea typeface="Noto Sans JP SemiBold" panose="020B0200000000000000" pitchFamily="34" charset="-128"/>
              </a:rPr>
              <a:t>行方不明者　　　　</a:t>
            </a: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2</a:t>
            </a:r>
            <a:r>
              <a:rPr kumimoji="1" lang="ja-JP" altLang="en-US" sz="1500" b="1">
                <a:solidFill>
                  <a:srgbClr val="ED6D0F"/>
                </a:solidFill>
                <a:latin typeface="Noto Sans JP SemiBold" panose="020B0200000000000000" pitchFamily="34" charset="-128"/>
                <a:ea typeface="Noto Sans JP SemiBold" panose="020B0200000000000000" pitchFamily="34" charset="-128"/>
              </a:rPr>
              <a:t>人</a:t>
            </a:r>
          </a:p>
          <a:p>
            <a:pPr>
              <a:lnSpc>
                <a:spcPct val="120000"/>
              </a:lnSpc>
            </a:pP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  </a:t>
            </a:r>
            <a:r>
              <a:rPr kumimoji="1" lang="ja-JP" altLang="en-US" sz="1500" b="1">
                <a:solidFill>
                  <a:srgbClr val="ED6D0F"/>
                </a:solidFill>
                <a:latin typeface="Noto Sans JP SemiBold" panose="020B0200000000000000" pitchFamily="34" charset="-128"/>
                <a:ea typeface="Noto Sans JP SemiBold" panose="020B0200000000000000" pitchFamily="34" charset="-128"/>
              </a:rPr>
              <a:t>住 家 被 害　</a:t>
            </a: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116,282</a:t>
            </a:r>
            <a:r>
              <a:rPr kumimoji="1" lang="ja-JP" altLang="en-US" sz="1500" b="1">
                <a:solidFill>
                  <a:srgbClr val="ED6D0F"/>
                </a:solidFill>
                <a:latin typeface="Noto Sans JP SemiBold" panose="020B0200000000000000" pitchFamily="34" charset="-128"/>
                <a:ea typeface="Noto Sans JP SemiBold" panose="020B0200000000000000" pitchFamily="34" charset="-128"/>
              </a:rPr>
              <a:t>棟</a:t>
            </a:r>
            <a:r>
              <a:rPr kumimoji="1" lang="ja-JP" altLang="en-US" sz="1500">
                <a:latin typeface="Noto Sans JP Medium" panose="020B0200000000000000" pitchFamily="34" charset="-128"/>
                <a:ea typeface="Noto Sans JP Medium" panose="020B0200000000000000" pitchFamily="34" charset="-128"/>
              </a:rPr>
              <a:t>（うち全壊 </a:t>
            </a:r>
            <a:r>
              <a:rPr kumimoji="1" lang="en-US" altLang="ja-JP" sz="1500" dirty="0">
                <a:latin typeface="Noto Sans JP Medium" panose="020B0200000000000000" pitchFamily="34" charset="-128"/>
                <a:ea typeface="Noto Sans JP Medium" panose="020B0200000000000000" pitchFamily="34" charset="-128"/>
              </a:rPr>
              <a:t>6,161</a:t>
            </a:r>
            <a:r>
              <a:rPr kumimoji="1" lang="ja-JP" altLang="en-US" sz="1500">
                <a:latin typeface="Noto Sans JP Medium" panose="020B0200000000000000" pitchFamily="34" charset="-128"/>
                <a:ea typeface="Noto Sans JP Medium" panose="020B0200000000000000" pitchFamily="34" charset="-128"/>
              </a:rPr>
              <a:t>棟）</a:t>
            </a:r>
          </a:p>
        </p:txBody>
      </p:sp>
      <p:sp>
        <p:nvSpPr>
          <p:cNvPr id="30" name="テキスト ボックス 29">
            <a:extLst>
              <a:ext uri="{FF2B5EF4-FFF2-40B4-BE49-F238E27FC236}">
                <a16:creationId xmlns:a16="http://schemas.microsoft.com/office/drawing/2014/main" id="{B0884C0C-9D0A-EBCE-9934-94151F7F46F2}"/>
              </a:ext>
            </a:extLst>
          </p:cNvPr>
          <p:cNvSpPr txBox="1"/>
          <p:nvPr/>
        </p:nvSpPr>
        <p:spPr>
          <a:xfrm>
            <a:off x="1038009" y="4898337"/>
            <a:ext cx="4515481" cy="390363"/>
          </a:xfrm>
          <a:prstGeom prst="rect">
            <a:avLst/>
          </a:prstGeom>
          <a:noFill/>
        </p:spPr>
        <p:txBody>
          <a:bodyPr wrap="square" rtlCol="0">
            <a:spAutoFit/>
          </a:bodyPr>
          <a:lstStyle/>
          <a:p>
            <a:pPr>
              <a:lnSpc>
                <a:spcPct val="130000"/>
              </a:lnSpc>
            </a:pPr>
            <a:r>
              <a:rPr kumimoji="1" lang="ja-JP" altLang="en-US" sz="1650" b="1" u="sng">
                <a:latin typeface="Noto Sans JP SemiBold" panose="020B0200000000000000" pitchFamily="34" charset="-128"/>
                <a:ea typeface="Noto Sans JP SemiBold" panose="020B0200000000000000" pitchFamily="34" charset="-128"/>
              </a:rPr>
              <a:t>○避難者の状況</a:t>
            </a:r>
          </a:p>
        </p:txBody>
      </p:sp>
      <p:sp>
        <p:nvSpPr>
          <p:cNvPr id="31" name="テキスト ボックス 30">
            <a:extLst>
              <a:ext uri="{FF2B5EF4-FFF2-40B4-BE49-F238E27FC236}">
                <a16:creationId xmlns:a16="http://schemas.microsoft.com/office/drawing/2014/main" id="{8EA0D69A-3CB5-BAA6-6247-D0B67C054DF0}"/>
              </a:ext>
            </a:extLst>
          </p:cNvPr>
          <p:cNvSpPr txBox="1"/>
          <p:nvPr/>
        </p:nvSpPr>
        <p:spPr>
          <a:xfrm>
            <a:off x="1135112" y="5262479"/>
            <a:ext cx="4613681" cy="345992"/>
          </a:xfrm>
          <a:prstGeom prst="rect">
            <a:avLst/>
          </a:prstGeom>
          <a:noFill/>
        </p:spPr>
        <p:txBody>
          <a:bodyPr wrap="square" rtlCol="0">
            <a:spAutoFit/>
          </a:bodyPr>
          <a:lstStyle/>
          <a:p>
            <a:pPr>
              <a:lnSpc>
                <a:spcPct val="120000"/>
              </a:lnSpc>
            </a:pP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500" b="1">
                <a:solidFill>
                  <a:schemeClr val="tx1"/>
                </a:solidFill>
                <a:latin typeface="Noto Sans JP SemiBold" panose="020B0200000000000000" pitchFamily="34" charset="-128"/>
                <a:ea typeface="Noto Sans JP SemiBold" panose="020B0200000000000000" pitchFamily="34" charset="-128"/>
              </a:rPr>
              <a:t>最大</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34,000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  </a:t>
            </a:r>
            <a:r>
              <a:rPr kumimoji="1" lang="ja-JP" altLang="en-US" sz="1500" b="1">
                <a:solidFill>
                  <a:schemeClr val="tx1"/>
                </a:solidFill>
                <a:latin typeface="Noto Sans JP SemiBold" panose="020B0200000000000000" pitchFamily="34" charset="-128"/>
                <a:ea typeface="Noto Sans JP SemiBold" panose="020B0200000000000000" pitchFamily="34" charset="-128"/>
              </a:rPr>
              <a:t>→</a:t>
            </a: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a:t>
            </a:r>
            <a:r>
              <a:rPr kumimoji="1" lang="ja-JP" altLang="en-US" sz="1500" b="1">
                <a:solidFill>
                  <a:srgbClr val="ED6D0F"/>
                </a:solidFill>
                <a:latin typeface="Noto Sans JP SemiBold" panose="020B0200000000000000" pitchFamily="34" charset="-128"/>
                <a:ea typeface="Noto Sans JP SemiBold" panose="020B0200000000000000" pitchFamily="34" charset="-128"/>
              </a:rPr>
              <a:t>現在</a:t>
            </a:r>
            <a:r>
              <a:rPr kumimoji="1" lang="en-US" altLang="ja-JP" sz="1500" b="1" dirty="0">
                <a:solidFill>
                  <a:srgbClr val="ED6D0F"/>
                </a:solidFill>
                <a:latin typeface="Noto Sans JP SemiBold" panose="020B0200000000000000" pitchFamily="34" charset="-128"/>
                <a:ea typeface="Noto Sans JP SemiBold" panose="020B0200000000000000" pitchFamily="34" charset="-128"/>
              </a:rPr>
              <a:t>】0</a:t>
            </a:r>
            <a:r>
              <a:rPr kumimoji="1" lang="ja-JP" altLang="en-US" sz="1500" b="1">
                <a:solidFill>
                  <a:srgbClr val="ED6D0F"/>
                </a:solidFill>
                <a:latin typeface="Noto Sans JP SemiBold" panose="020B0200000000000000" pitchFamily="34" charset="-128"/>
                <a:ea typeface="Noto Sans JP SemiBold" panose="020B0200000000000000" pitchFamily="34" charset="-128"/>
              </a:rPr>
              <a:t>人</a:t>
            </a:r>
            <a:endParaRPr kumimoji="1" lang="ja-JP" altLang="en-US" sz="1500">
              <a:latin typeface="Noto Sans JP Medium" panose="020B0200000000000000" pitchFamily="34" charset="-128"/>
              <a:ea typeface="Noto Sans JP Medium" panose="020B0200000000000000" pitchFamily="34" charset="-128"/>
            </a:endParaRPr>
          </a:p>
        </p:txBody>
      </p:sp>
      <p:sp>
        <p:nvSpPr>
          <p:cNvPr id="34" name="テキスト ボックス 33">
            <a:extLst>
              <a:ext uri="{FF2B5EF4-FFF2-40B4-BE49-F238E27FC236}">
                <a16:creationId xmlns:a16="http://schemas.microsoft.com/office/drawing/2014/main" id="{C5191092-8A0D-0F08-4F46-1A7E1E70A34C}"/>
              </a:ext>
            </a:extLst>
          </p:cNvPr>
          <p:cNvSpPr txBox="1"/>
          <p:nvPr/>
        </p:nvSpPr>
        <p:spPr>
          <a:xfrm>
            <a:off x="4280687" y="5756100"/>
            <a:ext cx="2021518" cy="254878"/>
          </a:xfrm>
          <a:prstGeom prst="rect">
            <a:avLst/>
          </a:prstGeom>
          <a:noFill/>
        </p:spPr>
        <p:txBody>
          <a:bodyPr wrap="square" rtlCol="0">
            <a:spAutoFit/>
          </a:bodyPr>
          <a:lstStyle/>
          <a:p>
            <a:pPr>
              <a:lnSpc>
                <a:spcPct val="130000"/>
              </a:lnSpc>
            </a:pPr>
            <a:r>
              <a:rPr kumimoji="1" lang="ja-JP" altLang="en-US" sz="900">
                <a:latin typeface="Noto Sans JP Medium" panose="020B0200000000000000" pitchFamily="34" charset="-128"/>
                <a:ea typeface="Noto Sans JP Medium" panose="020B0200000000000000" pitchFamily="34" charset="-128"/>
              </a:rPr>
              <a:t>（令和７年６月</a:t>
            </a:r>
            <a:r>
              <a:rPr kumimoji="1" lang="en-US" altLang="ja-JP" sz="900" dirty="0">
                <a:latin typeface="Noto Sans JP Medium" panose="020B0200000000000000" pitchFamily="34" charset="-128"/>
                <a:ea typeface="Noto Sans JP Medium" panose="020B0200000000000000" pitchFamily="34" charset="-128"/>
              </a:rPr>
              <a:t>30</a:t>
            </a:r>
            <a:r>
              <a:rPr kumimoji="1" lang="ja-JP" altLang="en-US" sz="900">
                <a:latin typeface="Noto Sans JP Medium" panose="020B0200000000000000" pitchFamily="34" charset="-128"/>
                <a:ea typeface="Noto Sans JP Medium" panose="020B0200000000000000" pitchFamily="34" charset="-128"/>
              </a:rPr>
              <a:t>日</a:t>
            </a:r>
            <a:r>
              <a:rPr kumimoji="1" lang="en-US" altLang="ja-JP" sz="900" dirty="0">
                <a:latin typeface="Noto Sans JP Medium" panose="020B0200000000000000" pitchFamily="34" charset="-128"/>
                <a:ea typeface="Noto Sans JP Medium" panose="020B0200000000000000" pitchFamily="34" charset="-128"/>
              </a:rPr>
              <a:t>14</a:t>
            </a:r>
            <a:r>
              <a:rPr kumimoji="1" lang="ja-JP" altLang="en-US" sz="900">
                <a:latin typeface="Noto Sans JP Medium" panose="020B0200000000000000" pitchFamily="34" charset="-128"/>
                <a:ea typeface="Noto Sans JP Medium" panose="020B0200000000000000" pitchFamily="34" charset="-128"/>
              </a:rPr>
              <a:t>時時点）</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6" name="角丸四角形 15">
            <a:extLst>
              <a:ext uri="{FF2B5EF4-FFF2-40B4-BE49-F238E27FC236}">
                <a16:creationId xmlns:a16="http://schemas.microsoft.com/office/drawing/2014/main" id="{D29775C6-E6FA-F9C0-1C94-3E5BFE5F6D56}"/>
              </a:ext>
            </a:extLst>
          </p:cNvPr>
          <p:cNvSpPr/>
          <p:nvPr/>
        </p:nvSpPr>
        <p:spPr>
          <a:xfrm>
            <a:off x="2241925" y="2684539"/>
            <a:ext cx="7708147" cy="2476500"/>
          </a:xfrm>
          <a:prstGeom prst="roundRect">
            <a:avLst>
              <a:gd name="adj" fmla="val 11682"/>
            </a:avLst>
          </a:prstGeom>
          <a:noFill/>
          <a:ln w="25400">
            <a:solidFill>
              <a:srgbClr val="A89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Google Shape;81;p1">
            <a:extLst>
              <a:ext uri="{FF2B5EF4-FFF2-40B4-BE49-F238E27FC236}">
                <a16:creationId xmlns:a16="http://schemas.microsoft.com/office/drawing/2014/main" id="{B1023BC3-E081-6F9A-5090-569242EF5E2A}"/>
              </a:ext>
            </a:extLst>
          </p:cNvPr>
          <p:cNvSpPr txBox="1"/>
          <p:nvPr/>
        </p:nvSpPr>
        <p:spPr>
          <a:xfrm>
            <a:off x="2317376" y="3202093"/>
            <a:ext cx="7476936" cy="1569620"/>
          </a:xfrm>
          <a:prstGeom prst="rect">
            <a:avLst/>
          </a:prstGeom>
          <a:noFill/>
          <a:ln>
            <a:noFill/>
          </a:ln>
        </p:spPr>
        <p:txBody>
          <a:bodyPr spcFirstLastPara="1" wrap="square" lIns="91425" tIns="45700" rIns="91425" bIns="45700" anchor="t" anchorCtr="0">
            <a:spAutoFit/>
          </a:bodyPr>
          <a:lstStyle/>
          <a:p>
            <a:pPr lvl="0" algn="ctr">
              <a:lnSpc>
                <a:spcPct val="120000"/>
              </a:lnSpc>
            </a:pPr>
            <a:r>
              <a:rPr lang="ja-JP" altLang="en-US" sz="4000" b="1">
                <a:solidFill>
                  <a:srgbClr val="A8921D"/>
                </a:solidFill>
                <a:latin typeface="Noto Sans JP SemiBold" panose="020B0200000000000000" pitchFamily="34" charset="-128"/>
                <a:ea typeface="Noto Sans JP SemiBold" panose="020B0200000000000000" pitchFamily="34" charset="-128"/>
              </a:rPr>
              <a:t>皆さんの地域では</a:t>
            </a:r>
          </a:p>
          <a:p>
            <a:pPr lvl="0" algn="ctr">
              <a:lnSpc>
                <a:spcPct val="120000"/>
              </a:lnSpc>
            </a:pPr>
            <a:r>
              <a:rPr lang="ja-JP" altLang="en-US" sz="4000" b="1">
                <a:solidFill>
                  <a:srgbClr val="A8921D"/>
                </a:solidFill>
                <a:latin typeface="Noto Sans JP SemiBold" panose="020B0200000000000000" pitchFamily="34" charset="-128"/>
                <a:ea typeface="Noto Sans JP SemiBold" panose="020B0200000000000000" pitchFamily="34" charset="-128"/>
              </a:rPr>
              <a:t>どんな被害が発生しましたか？</a:t>
            </a:r>
          </a:p>
        </p:txBody>
      </p:sp>
      <p:pic>
        <p:nvPicPr>
          <p:cNvPr id="2" name="図 1">
            <a:extLst>
              <a:ext uri="{FF2B5EF4-FFF2-40B4-BE49-F238E27FC236}">
                <a16:creationId xmlns:a16="http://schemas.microsoft.com/office/drawing/2014/main" id="{0E399CE3-EE30-0330-A038-E657116F9CEA}"/>
              </a:ext>
            </a:extLst>
          </p:cNvPr>
          <p:cNvPicPr>
            <a:picLocks noChangeAspect="1"/>
          </p:cNvPicPr>
          <p:nvPr/>
        </p:nvPicPr>
        <p:blipFill>
          <a:blip r:embed="rId3"/>
          <a:stretch>
            <a:fillRect/>
          </a:stretch>
        </p:blipFill>
        <p:spPr>
          <a:xfrm>
            <a:off x="5778500" y="2376199"/>
            <a:ext cx="635000" cy="635000"/>
          </a:xfrm>
          <a:prstGeom prst="rect">
            <a:avLst/>
          </a:prstGeom>
        </p:spPr>
      </p:pic>
      <p:grpSp>
        <p:nvGrpSpPr>
          <p:cNvPr id="5" name="グループ化 4">
            <a:extLst>
              <a:ext uri="{FF2B5EF4-FFF2-40B4-BE49-F238E27FC236}">
                <a16:creationId xmlns:a16="http://schemas.microsoft.com/office/drawing/2014/main" id="{CE6356B3-B8E3-779D-225B-F7095DF67478}"/>
              </a:ext>
            </a:extLst>
          </p:cNvPr>
          <p:cNvGrpSpPr/>
          <p:nvPr/>
        </p:nvGrpSpPr>
        <p:grpSpPr>
          <a:xfrm>
            <a:off x="0" y="0"/>
            <a:ext cx="12192000" cy="1276350"/>
            <a:chOff x="0" y="0"/>
            <a:chExt cx="12192000" cy="1276350"/>
          </a:xfrm>
        </p:grpSpPr>
        <p:grpSp>
          <p:nvGrpSpPr>
            <p:cNvPr id="6" name="Google Shape;96;p2">
              <a:extLst>
                <a:ext uri="{FF2B5EF4-FFF2-40B4-BE49-F238E27FC236}">
                  <a16:creationId xmlns:a16="http://schemas.microsoft.com/office/drawing/2014/main" id="{CB871285-C27C-CA1F-400A-C33C71AE2C47}"/>
                </a:ext>
              </a:extLst>
            </p:cNvPr>
            <p:cNvGrpSpPr/>
            <p:nvPr/>
          </p:nvGrpSpPr>
          <p:grpSpPr>
            <a:xfrm>
              <a:off x="0" y="0"/>
              <a:ext cx="12192000" cy="1276350"/>
              <a:chOff x="0" y="-2572636"/>
              <a:chExt cx="12192000" cy="1276350"/>
            </a:xfrm>
          </p:grpSpPr>
          <p:pic>
            <p:nvPicPr>
              <p:cNvPr id="11" name="Google Shape;97;p2">
                <a:extLst>
                  <a:ext uri="{FF2B5EF4-FFF2-40B4-BE49-F238E27FC236}">
                    <a16:creationId xmlns:a16="http://schemas.microsoft.com/office/drawing/2014/main" id="{3F72D47B-0345-E043-489A-44134CE35712}"/>
                  </a:ext>
                </a:extLst>
              </p:cNvPr>
              <p:cNvPicPr preferRelativeResize="0"/>
              <p:nvPr/>
            </p:nvPicPr>
            <p:blipFill rotWithShape="1">
              <a:blip r:embed="rId4">
                <a:alphaModFix/>
              </a:blip>
              <a:srcRect/>
              <a:stretch/>
            </p:blipFill>
            <p:spPr>
              <a:xfrm>
                <a:off x="0" y="-2572636"/>
                <a:ext cx="12192000" cy="1276350"/>
              </a:xfrm>
              <a:prstGeom prst="rect">
                <a:avLst/>
              </a:prstGeom>
              <a:noFill/>
              <a:ln>
                <a:noFill/>
              </a:ln>
            </p:spPr>
          </p:pic>
          <p:pic>
            <p:nvPicPr>
              <p:cNvPr id="12" name="Google Shape;98;p2" descr="アイコン&#10;&#10;自動的に生成された説明">
                <a:extLst>
                  <a:ext uri="{FF2B5EF4-FFF2-40B4-BE49-F238E27FC236}">
                    <a16:creationId xmlns:a16="http://schemas.microsoft.com/office/drawing/2014/main" id="{6390D9A6-3071-8CD8-95A1-FBF0D5BD087D}"/>
                  </a:ext>
                </a:extLst>
              </p:cNvPr>
              <p:cNvPicPr preferRelativeResize="0"/>
              <p:nvPr/>
            </p:nvPicPr>
            <p:blipFill rotWithShape="1">
              <a:blip r:embed="rId5">
                <a:alphaModFix/>
              </a:blip>
              <a:srcRect/>
              <a:stretch/>
            </p:blipFill>
            <p:spPr>
              <a:xfrm>
                <a:off x="0" y="-2572636"/>
                <a:ext cx="1911350" cy="1276350"/>
              </a:xfrm>
              <a:prstGeom prst="rect">
                <a:avLst/>
              </a:prstGeom>
              <a:noFill/>
              <a:ln>
                <a:noFill/>
              </a:ln>
            </p:spPr>
          </p:pic>
        </p:grpSp>
        <p:grpSp>
          <p:nvGrpSpPr>
            <p:cNvPr id="7" name="グループ化 6">
              <a:extLst>
                <a:ext uri="{FF2B5EF4-FFF2-40B4-BE49-F238E27FC236}">
                  <a16:creationId xmlns:a16="http://schemas.microsoft.com/office/drawing/2014/main" id="{4776873E-9028-09F3-653D-FAF96FD503EF}"/>
                </a:ext>
              </a:extLst>
            </p:cNvPr>
            <p:cNvGrpSpPr/>
            <p:nvPr/>
          </p:nvGrpSpPr>
          <p:grpSpPr>
            <a:xfrm>
              <a:off x="1937381" y="250859"/>
              <a:ext cx="9621207" cy="893713"/>
              <a:chOff x="1937381" y="250859"/>
              <a:chExt cx="9621207" cy="893713"/>
            </a:xfrm>
          </p:grpSpPr>
          <p:sp>
            <p:nvSpPr>
              <p:cNvPr id="8" name="Google Shape;99;p2">
                <a:extLst>
                  <a:ext uri="{FF2B5EF4-FFF2-40B4-BE49-F238E27FC236}">
                    <a16:creationId xmlns:a16="http://schemas.microsoft.com/office/drawing/2014/main" id="{2A2F4791-E684-5BFA-C610-FC5FE3D418D7}"/>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令和</a:t>
                </a:r>
                <a:r>
                  <a:rPr lang="en-US" altLang="ja-JP" sz="1200" dirty="0">
                    <a:latin typeface="Noto Sans JP Medium" panose="020B0200000000000000" pitchFamily="34" charset="-128"/>
                    <a:ea typeface="Noto Sans JP Medium" panose="020B0200000000000000" pitchFamily="34" charset="-128"/>
                  </a:rPr>
                  <a:t>6</a:t>
                </a:r>
                <a:r>
                  <a:rPr lang="ja-JP" altLang="en-US" sz="1200">
                    <a:latin typeface="Noto Sans JP Medium" panose="020B0200000000000000" pitchFamily="34" charset="-128"/>
                    <a:ea typeface="Noto Sans JP Medium" panose="020B0200000000000000" pitchFamily="34" charset="-128"/>
                  </a:rPr>
                  <a:t>年能登半島地震の概要</a:t>
                </a:r>
                <a:endParaRPr dirty="0">
                  <a:latin typeface="Noto Sans JP Medium" panose="020B0200000000000000" pitchFamily="34" charset="-128"/>
                  <a:ea typeface="Noto Sans JP Medium" panose="020B0200000000000000" pitchFamily="34" charset="-128"/>
                </a:endParaRPr>
              </a:p>
            </p:txBody>
          </p:sp>
          <p:cxnSp>
            <p:nvCxnSpPr>
              <p:cNvPr id="9" name="Google Shape;100;p2">
                <a:extLst>
                  <a:ext uri="{FF2B5EF4-FFF2-40B4-BE49-F238E27FC236}">
                    <a16:creationId xmlns:a16="http://schemas.microsoft.com/office/drawing/2014/main" id="{3CA5EC40-0D1F-3585-50A6-40BC7C1A2317}"/>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10" name="Google Shape;101;p2">
                <a:extLst>
                  <a:ext uri="{FF2B5EF4-FFF2-40B4-BE49-F238E27FC236}">
                    <a16:creationId xmlns:a16="http://schemas.microsoft.com/office/drawing/2014/main" id="{CD3F859A-8EFE-B8D9-C9F0-055F76604FE9}"/>
                  </a:ext>
                </a:extLst>
              </p:cNvPr>
              <p:cNvSpPr txBox="1"/>
              <p:nvPr/>
            </p:nvSpPr>
            <p:spPr>
              <a:xfrm>
                <a:off x="1940710" y="559797"/>
                <a:ext cx="5975907" cy="58477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ここでちょっと一息</a:t>
                </a:r>
                <a:r>
                  <a:rPr lang="en-US" altLang="ja-JP" sz="3200" b="1" dirty="0">
                    <a:solidFill>
                      <a:schemeClr val="tx1"/>
                    </a:solidFill>
                    <a:latin typeface="Noto Sans JP SemiBold" panose="020B0200000000000000" pitchFamily="34" charset="-128"/>
                    <a:ea typeface="Noto Sans JP SemiBold" panose="020B0200000000000000" pitchFamily="34" charset="-128"/>
                  </a:rPr>
                  <a:t>…</a:t>
                </a:r>
                <a:endParaRPr lang="ja-JP" altLang="en-US" sz="3200" b="1">
                  <a:solidFill>
                    <a:schemeClr val="tx1"/>
                  </a:solidFill>
                  <a:latin typeface="Noto Sans JP SemiBold" panose="020B0200000000000000" pitchFamily="34" charset="-128"/>
                  <a:ea typeface="Noto Sans JP SemiBold" panose="020B0200000000000000" pitchFamily="34" charset="-128"/>
                </a:endParaRPr>
              </a:p>
            </p:txBody>
          </p:sp>
        </p:grpSp>
      </p:grpSp>
      <p:sp>
        <p:nvSpPr>
          <p:cNvPr id="13" name="Google Shape;99;p2">
            <a:extLst>
              <a:ext uri="{FF2B5EF4-FFF2-40B4-BE49-F238E27FC236}">
                <a16:creationId xmlns:a16="http://schemas.microsoft.com/office/drawing/2014/main" id="{33669C74-B798-D935-493A-EAC4C744FC29}"/>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5</a:t>
            </a:r>
            <a:endParaRPr sz="1000" dirty="0">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4" name="図 3">
            <a:extLst>
              <a:ext uri="{FF2B5EF4-FFF2-40B4-BE49-F238E27FC236}">
                <a16:creationId xmlns:a16="http://schemas.microsoft.com/office/drawing/2014/main" id="{49597ECF-25C7-0EA1-46F0-DDAA66DB6512}"/>
              </a:ext>
            </a:extLst>
          </p:cNvPr>
          <p:cNvPicPr>
            <a:picLocks noChangeAspect="1"/>
          </p:cNvPicPr>
          <p:nvPr/>
        </p:nvPicPr>
        <p:blipFill>
          <a:blip r:embed="rId3"/>
          <a:stretch>
            <a:fillRect/>
          </a:stretch>
        </p:blipFill>
        <p:spPr>
          <a:xfrm>
            <a:off x="0" y="0"/>
            <a:ext cx="3810000" cy="6858000"/>
          </a:xfrm>
          <a:prstGeom prst="rect">
            <a:avLst/>
          </a:prstGeom>
        </p:spPr>
      </p:pic>
      <p:pic>
        <p:nvPicPr>
          <p:cNvPr id="13" name="図 12" descr="庭に植えている数々の家&#10;&#10;AI 生成コンテンツは誤りを含む可能性があります。">
            <a:extLst>
              <a:ext uri="{FF2B5EF4-FFF2-40B4-BE49-F238E27FC236}">
                <a16:creationId xmlns:a16="http://schemas.microsoft.com/office/drawing/2014/main" id="{4A56F623-16DB-57C3-C081-5F498D6279A9}"/>
              </a:ext>
            </a:extLst>
          </p:cNvPr>
          <p:cNvPicPr>
            <a:picLocks noChangeAspect="1"/>
          </p:cNvPicPr>
          <p:nvPr/>
        </p:nvPicPr>
        <p:blipFill>
          <a:blip r:embed="rId4"/>
          <a:stretch>
            <a:fillRect/>
          </a:stretch>
        </p:blipFill>
        <p:spPr>
          <a:xfrm>
            <a:off x="3810000" y="0"/>
            <a:ext cx="8382000" cy="6858000"/>
          </a:xfrm>
          <a:prstGeom prst="rect">
            <a:avLst/>
          </a:prstGeom>
        </p:spPr>
      </p:pic>
      <p:pic>
        <p:nvPicPr>
          <p:cNvPr id="14" name="図 13">
            <a:extLst>
              <a:ext uri="{FF2B5EF4-FFF2-40B4-BE49-F238E27FC236}">
                <a16:creationId xmlns:a16="http://schemas.microsoft.com/office/drawing/2014/main" id="{3D06941F-C7FD-41FB-91E0-94B1856BA500}"/>
              </a:ext>
            </a:extLst>
          </p:cNvPr>
          <p:cNvPicPr>
            <a:picLocks noChangeAspect="1"/>
          </p:cNvPicPr>
          <p:nvPr/>
        </p:nvPicPr>
        <p:blipFill>
          <a:blip r:embed="rId5"/>
          <a:stretch>
            <a:fillRect/>
          </a:stretch>
        </p:blipFill>
        <p:spPr>
          <a:xfrm>
            <a:off x="635000" y="1359053"/>
            <a:ext cx="2488210" cy="825500"/>
          </a:xfrm>
          <a:prstGeom prst="rect">
            <a:avLst/>
          </a:prstGeom>
        </p:spPr>
      </p:pic>
      <p:pic>
        <p:nvPicPr>
          <p:cNvPr id="15" name="図 14">
            <a:extLst>
              <a:ext uri="{FF2B5EF4-FFF2-40B4-BE49-F238E27FC236}">
                <a16:creationId xmlns:a16="http://schemas.microsoft.com/office/drawing/2014/main" id="{04BEE889-5313-B659-D584-24697BEB40D0}"/>
              </a:ext>
            </a:extLst>
          </p:cNvPr>
          <p:cNvPicPr>
            <a:picLocks noChangeAspect="1"/>
          </p:cNvPicPr>
          <p:nvPr/>
        </p:nvPicPr>
        <p:blipFill>
          <a:blip r:embed="rId6"/>
          <a:stretch>
            <a:fillRect/>
          </a:stretch>
        </p:blipFill>
        <p:spPr>
          <a:xfrm>
            <a:off x="635000" y="438303"/>
            <a:ext cx="5207000" cy="825500"/>
          </a:xfrm>
          <a:prstGeom prst="rect">
            <a:avLst/>
          </a:prstGeom>
        </p:spPr>
      </p:pic>
      <p:sp>
        <p:nvSpPr>
          <p:cNvPr id="6" name="Google Shape;81;p1">
            <a:extLst>
              <a:ext uri="{FF2B5EF4-FFF2-40B4-BE49-F238E27FC236}">
                <a16:creationId xmlns:a16="http://schemas.microsoft.com/office/drawing/2014/main" id="{38072B97-F766-7EFA-C3C8-04C630F27EAB}"/>
              </a:ext>
            </a:extLst>
          </p:cNvPr>
          <p:cNvSpPr txBox="1"/>
          <p:nvPr/>
        </p:nvSpPr>
        <p:spPr>
          <a:xfrm>
            <a:off x="726965" y="466584"/>
            <a:ext cx="5115035" cy="746318"/>
          </a:xfrm>
          <a:prstGeom prst="rect">
            <a:avLst/>
          </a:prstGeom>
          <a:noFill/>
          <a:ln>
            <a:noFill/>
          </a:ln>
        </p:spPr>
        <p:txBody>
          <a:bodyPr spcFirstLastPara="1" wrap="square" lIns="91425" tIns="45700" rIns="91425" bIns="45700" anchor="t" anchorCtr="0">
            <a:spAutoFit/>
          </a:bodyPr>
          <a:lstStyle/>
          <a:p>
            <a:pPr lvl="0"/>
            <a:r>
              <a:rPr lang="ja-JP" altLang="en-US" sz="4250" b="1">
                <a:latin typeface="Noto Sans JP SemiBold" panose="020B0200000000000000" pitchFamily="34" charset="-128"/>
                <a:ea typeface="Noto Sans JP SemiBold" panose="020B0200000000000000" pitchFamily="34" charset="-128"/>
              </a:rPr>
              <a:t>地震被害想定結果の</a:t>
            </a:r>
            <a:endParaRPr sz="4250" b="1" dirty="0">
              <a:latin typeface="Noto Sans JP SemiBold" panose="020B0200000000000000" pitchFamily="34" charset="-128"/>
              <a:ea typeface="Noto Sans JP SemiBold" panose="020B0200000000000000" pitchFamily="34" charset="-128"/>
            </a:endParaRPr>
          </a:p>
        </p:txBody>
      </p:sp>
      <p:sp>
        <p:nvSpPr>
          <p:cNvPr id="7" name="Google Shape;81;p1">
            <a:extLst>
              <a:ext uri="{FF2B5EF4-FFF2-40B4-BE49-F238E27FC236}">
                <a16:creationId xmlns:a16="http://schemas.microsoft.com/office/drawing/2014/main" id="{9F51901E-A74A-62E0-83A0-6E1D94AAA204}"/>
              </a:ext>
            </a:extLst>
          </p:cNvPr>
          <p:cNvSpPr txBox="1"/>
          <p:nvPr/>
        </p:nvSpPr>
        <p:spPr>
          <a:xfrm>
            <a:off x="726965" y="1396724"/>
            <a:ext cx="2396245" cy="746318"/>
          </a:xfrm>
          <a:prstGeom prst="rect">
            <a:avLst/>
          </a:prstGeom>
          <a:noFill/>
          <a:ln>
            <a:noFill/>
          </a:ln>
        </p:spPr>
        <p:txBody>
          <a:bodyPr spcFirstLastPara="1" wrap="square" lIns="91425" tIns="45700" rIns="91425" bIns="45700" anchor="t" anchorCtr="0">
            <a:spAutoFit/>
          </a:bodyPr>
          <a:lstStyle/>
          <a:p>
            <a:pPr lvl="0"/>
            <a:r>
              <a:rPr lang="ja-JP" altLang="en-US" sz="4250" b="1">
                <a:latin typeface="Noto Sans JP SemiBold" panose="020B0200000000000000" pitchFamily="34" charset="-128"/>
                <a:ea typeface="Noto Sans JP SemiBold" panose="020B0200000000000000" pitchFamily="34" charset="-128"/>
              </a:rPr>
              <a:t>お知らせ</a:t>
            </a:r>
            <a:endParaRPr sz="4250" b="1" dirty="0">
              <a:latin typeface="Noto Sans JP SemiBold" panose="020B0200000000000000" pitchFamily="34" charset="-128"/>
              <a:ea typeface="Noto Sans JP SemiBold" panose="020B0200000000000000" pitchFamily="34" charset="-128"/>
            </a:endParaRPr>
          </a:p>
        </p:txBody>
      </p:sp>
      <p:sp>
        <p:nvSpPr>
          <p:cNvPr id="8" name="テキスト ボックス 7">
            <a:extLst>
              <a:ext uri="{FF2B5EF4-FFF2-40B4-BE49-F238E27FC236}">
                <a16:creationId xmlns:a16="http://schemas.microsoft.com/office/drawing/2014/main" id="{FDC8BC5B-58CD-763B-E6C0-016E2BE1A854}"/>
              </a:ext>
            </a:extLst>
          </p:cNvPr>
          <p:cNvSpPr txBox="1"/>
          <p:nvPr/>
        </p:nvSpPr>
        <p:spPr>
          <a:xfrm>
            <a:off x="545802" y="2398674"/>
            <a:ext cx="3196640" cy="2639697"/>
          </a:xfrm>
          <a:prstGeom prst="rect">
            <a:avLst/>
          </a:prstGeom>
          <a:noFill/>
        </p:spPr>
        <p:txBody>
          <a:bodyPr wrap="square" rtlCol="0">
            <a:spAutoFit/>
          </a:bodyPr>
          <a:lstStyle/>
          <a:p>
            <a:pPr>
              <a:lnSpc>
                <a:spcPct val="150000"/>
              </a:lnSpc>
            </a:pPr>
            <a:r>
              <a:rPr kumimoji="1" lang="ja-JP" altLang="en-US" b="1">
                <a:latin typeface="Noto Sans JP SemiBold" panose="020B0200000000000000" pitchFamily="34" charset="-128"/>
                <a:ea typeface="Noto Sans JP SemiBold" panose="020B0200000000000000" pitchFamily="34" charset="-128"/>
              </a:rPr>
              <a:t>● 今後、起こり得る地震被害</a:t>
            </a:r>
            <a:endParaRPr kumimoji="1" lang="en-US" altLang="ja-JP" b="1" dirty="0">
              <a:latin typeface="Noto Sans JP SemiBold" panose="020B0200000000000000" pitchFamily="34" charset="-128"/>
              <a:ea typeface="Noto Sans JP SemiBold" panose="020B0200000000000000" pitchFamily="34" charset="-128"/>
            </a:endParaRPr>
          </a:p>
          <a:p>
            <a:pPr>
              <a:lnSpc>
                <a:spcPct val="150000"/>
              </a:lnSpc>
            </a:pPr>
            <a:r>
              <a:rPr kumimoji="1" lang="ja-JP" altLang="en-US" b="1">
                <a:latin typeface="Noto Sans JP SemiBold" panose="020B0200000000000000" pitchFamily="34" charset="-128"/>
                <a:ea typeface="Noto Sans JP SemiBold" panose="020B0200000000000000" pitchFamily="34" charset="-128"/>
              </a:rPr>
              <a:t>　（地震被害想定結果）</a:t>
            </a:r>
          </a:p>
          <a:p>
            <a:pPr>
              <a:lnSpc>
                <a:spcPct val="150000"/>
              </a:lnSpc>
            </a:pPr>
            <a:r>
              <a:rPr kumimoji="1" lang="ja-JP" altLang="en-US" b="1">
                <a:latin typeface="Noto Sans JP SemiBold" panose="020B0200000000000000" pitchFamily="34" charset="-128"/>
                <a:ea typeface="Noto Sans JP SemiBold" panose="020B0200000000000000" pitchFamily="34" charset="-128"/>
              </a:rPr>
              <a:t>● ここでちょっと一息</a:t>
            </a:r>
            <a:r>
              <a:rPr kumimoji="1" lang="en-US" altLang="ja-JP" b="1" dirty="0">
                <a:latin typeface="Noto Sans JP SemiBold" panose="020B0200000000000000" pitchFamily="34" charset="-128"/>
                <a:ea typeface="Noto Sans JP SemiBold" panose="020B0200000000000000" pitchFamily="34" charset="-128"/>
              </a:rPr>
              <a:t>…</a:t>
            </a:r>
            <a:endParaRPr kumimoji="1" lang="ja-JP" altLang="en-US" b="1">
              <a:latin typeface="Noto Sans JP SemiBold" panose="020B0200000000000000" pitchFamily="34" charset="-128"/>
              <a:ea typeface="Noto Sans JP SemiBold" panose="020B0200000000000000" pitchFamily="34" charset="-128"/>
            </a:endParaRPr>
          </a:p>
          <a:p>
            <a:pPr>
              <a:lnSpc>
                <a:spcPct val="150000"/>
              </a:lnSpc>
            </a:pPr>
            <a:r>
              <a:rPr kumimoji="1" lang="ja-JP" altLang="en-US" b="1">
                <a:latin typeface="Noto Sans JP SemiBold" panose="020B0200000000000000" pitchFamily="34" charset="-128"/>
                <a:ea typeface="Noto Sans JP SemiBold" panose="020B0200000000000000" pitchFamily="34" charset="-128"/>
              </a:rPr>
              <a:t>● 被害そのものを減らすには？</a:t>
            </a:r>
          </a:p>
          <a:p>
            <a:pPr>
              <a:lnSpc>
                <a:spcPct val="150000"/>
              </a:lnSpc>
            </a:pPr>
            <a:r>
              <a:rPr kumimoji="1" lang="ja-JP" altLang="en-US" b="1">
                <a:latin typeface="Noto Sans JP SemiBold" panose="020B0200000000000000" pitchFamily="34" charset="-128"/>
                <a:ea typeface="Noto Sans JP SemiBold" panose="020B0200000000000000" pitchFamily="34" charset="-128"/>
              </a:rPr>
              <a:t>● 住宅の耐震改修に対する補助制度</a:t>
            </a:r>
          </a:p>
          <a:p>
            <a:pPr>
              <a:lnSpc>
                <a:spcPct val="150000"/>
              </a:lnSpc>
            </a:pPr>
            <a:r>
              <a:rPr kumimoji="1" lang="ja-JP" altLang="en-US" b="1">
                <a:latin typeface="Noto Sans JP SemiBold" panose="020B0200000000000000" pitchFamily="34" charset="-128"/>
                <a:ea typeface="Noto Sans JP SemiBold" panose="020B0200000000000000" pitchFamily="34" charset="-128"/>
              </a:rPr>
              <a:t>● 家の中の危険をなくそう</a:t>
            </a:r>
          </a:p>
          <a:p>
            <a:pPr>
              <a:lnSpc>
                <a:spcPct val="150000"/>
              </a:lnSpc>
            </a:pPr>
            <a:r>
              <a:rPr kumimoji="1" lang="ja-JP" altLang="en-US" b="1">
                <a:latin typeface="Noto Sans JP SemiBold" panose="020B0200000000000000" pitchFamily="34" charset="-128"/>
                <a:ea typeface="Noto Sans JP SemiBold" panose="020B0200000000000000" pitchFamily="34" charset="-128"/>
              </a:rPr>
              <a:t>● 感震ブレーカーの設置に</a:t>
            </a:r>
          </a:p>
          <a:p>
            <a:pPr>
              <a:lnSpc>
                <a:spcPct val="150000"/>
              </a:lnSpc>
            </a:pPr>
            <a:r>
              <a:rPr kumimoji="1" lang="ja-JP" altLang="en-US" b="1">
                <a:latin typeface="Noto Sans JP SemiBold" panose="020B0200000000000000" pitchFamily="34" charset="-128"/>
                <a:ea typeface="Noto Sans JP SemiBold" panose="020B0200000000000000" pitchFamily="34" charset="-128"/>
              </a:rPr>
              <a:t>　 対する補助制度</a:t>
            </a:r>
          </a:p>
        </p:txBody>
      </p:sp>
      <p:sp>
        <p:nvSpPr>
          <p:cNvPr id="9" name="Google Shape;81;p1">
            <a:extLst>
              <a:ext uri="{FF2B5EF4-FFF2-40B4-BE49-F238E27FC236}">
                <a16:creationId xmlns:a16="http://schemas.microsoft.com/office/drawing/2014/main" id="{F19C707B-6A02-8FF2-B25F-14D04DCC12BC}"/>
              </a:ext>
            </a:extLst>
          </p:cNvPr>
          <p:cNvSpPr txBox="1"/>
          <p:nvPr/>
        </p:nvSpPr>
        <p:spPr>
          <a:xfrm>
            <a:off x="8524466" y="3751950"/>
            <a:ext cx="3298952" cy="3170058"/>
          </a:xfrm>
          <a:prstGeom prst="rect">
            <a:avLst/>
          </a:prstGeom>
          <a:noFill/>
          <a:ln>
            <a:noFill/>
          </a:ln>
        </p:spPr>
        <p:txBody>
          <a:bodyPr spcFirstLastPara="1" wrap="square" lIns="91425" tIns="45700" rIns="91425" bIns="45700" anchor="t" anchorCtr="0">
            <a:spAutoFit/>
          </a:bodyPr>
          <a:lstStyle/>
          <a:p>
            <a:pPr lvl="0" algn="ctr"/>
            <a:r>
              <a:rPr lang="en-US" altLang="ja-JP" sz="20000" b="1" dirty="0">
                <a:solidFill>
                  <a:schemeClr val="bg1"/>
                </a:solidFill>
                <a:latin typeface="Noto Sans JP SemiBold" panose="020B0200000000000000" pitchFamily="34" charset="-128"/>
                <a:ea typeface="Noto Sans JP SemiBold" panose="020B0200000000000000" pitchFamily="34" charset="-128"/>
              </a:rPr>
              <a:t>02</a:t>
            </a:r>
            <a:endParaRPr sz="20000" b="1" dirty="0">
              <a:solidFill>
                <a:schemeClr val="bg1"/>
              </a:solidFill>
              <a:latin typeface="Noto Sans JP SemiBold" panose="020B0200000000000000" pitchFamily="34" charset="-128"/>
              <a:ea typeface="Noto Sans JP SemiBold" panose="020B0200000000000000" pitchFamily="34" charset="-128"/>
            </a:endParaRPr>
          </a:p>
        </p:txBody>
      </p:sp>
      <p:sp>
        <p:nvSpPr>
          <p:cNvPr id="10" name="Google Shape;99;p2">
            <a:extLst>
              <a:ext uri="{FF2B5EF4-FFF2-40B4-BE49-F238E27FC236}">
                <a16:creationId xmlns:a16="http://schemas.microsoft.com/office/drawing/2014/main" id="{004948FC-5D63-EFE6-986E-A05B3831FDBA}"/>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dirty="0">
                <a:solidFill>
                  <a:schemeClr val="bg1"/>
                </a:solidFill>
                <a:latin typeface="Noto Sans JP Medium" panose="020B0200000000000000" pitchFamily="34" charset="-128"/>
                <a:ea typeface="Noto Sans JP Medium" panose="020B0200000000000000" pitchFamily="34" charset="-128"/>
              </a:rPr>
              <a:t>6</a:t>
            </a:r>
            <a:endParaRPr sz="1000" dirty="0">
              <a:solidFill>
                <a:schemeClr val="bg1"/>
              </a:solidFill>
              <a:latin typeface="Noto Sans JP Medium" panose="020B0200000000000000" pitchFamily="34" charset="-128"/>
              <a:ea typeface="Noto Sans JP Medium" panose="020B0200000000000000"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6" name="図 15" descr="ダイアグラム, マップ&#10;&#10;AI 生成コンテンツは誤りを含む可能性があります。">
            <a:extLst>
              <a:ext uri="{FF2B5EF4-FFF2-40B4-BE49-F238E27FC236}">
                <a16:creationId xmlns:a16="http://schemas.microsoft.com/office/drawing/2014/main" id="{5ECDBB00-238A-7DA2-1E7B-372A88FC9088}"/>
              </a:ext>
            </a:extLst>
          </p:cNvPr>
          <p:cNvPicPr>
            <a:picLocks noChangeAspect="1"/>
          </p:cNvPicPr>
          <p:nvPr/>
        </p:nvPicPr>
        <p:blipFill>
          <a:blip r:embed="rId3"/>
          <a:stretch>
            <a:fillRect/>
          </a:stretch>
        </p:blipFill>
        <p:spPr>
          <a:xfrm>
            <a:off x="633412" y="2536825"/>
            <a:ext cx="2730500" cy="3683000"/>
          </a:xfrm>
          <a:prstGeom prst="rect">
            <a:avLst/>
          </a:prstGeom>
        </p:spPr>
      </p:pic>
      <p:pic>
        <p:nvPicPr>
          <p:cNvPr id="17" name="図 16">
            <a:extLst>
              <a:ext uri="{FF2B5EF4-FFF2-40B4-BE49-F238E27FC236}">
                <a16:creationId xmlns:a16="http://schemas.microsoft.com/office/drawing/2014/main" id="{6BD92C17-880F-E4A7-28B4-0DD645D80DD0}"/>
              </a:ext>
            </a:extLst>
          </p:cNvPr>
          <p:cNvPicPr>
            <a:picLocks noChangeAspect="1"/>
          </p:cNvPicPr>
          <p:nvPr/>
        </p:nvPicPr>
        <p:blipFill>
          <a:blip r:embed="rId4"/>
          <a:stretch>
            <a:fillRect/>
          </a:stretch>
        </p:blipFill>
        <p:spPr>
          <a:xfrm>
            <a:off x="3363912" y="2536825"/>
            <a:ext cx="8194676" cy="3683000"/>
          </a:xfrm>
          <a:prstGeom prst="rect">
            <a:avLst/>
          </a:prstGeom>
        </p:spPr>
      </p:pic>
      <p:grpSp>
        <p:nvGrpSpPr>
          <p:cNvPr id="13" name="グループ化 12">
            <a:extLst>
              <a:ext uri="{FF2B5EF4-FFF2-40B4-BE49-F238E27FC236}">
                <a16:creationId xmlns:a16="http://schemas.microsoft.com/office/drawing/2014/main" id="{A3C44DFC-5886-37ED-F8F8-5FC1FBB4035F}"/>
              </a:ext>
            </a:extLst>
          </p:cNvPr>
          <p:cNvGrpSpPr/>
          <p:nvPr/>
        </p:nvGrpSpPr>
        <p:grpSpPr>
          <a:xfrm>
            <a:off x="0" y="0"/>
            <a:ext cx="12192000" cy="1276350"/>
            <a:chOff x="0" y="0"/>
            <a:chExt cx="12192000" cy="1276350"/>
          </a:xfrm>
        </p:grpSpPr>
        <p:grpSp>
          <p:nvGrpSpPr>
            <p:cNvPr id="10" name="Google Shape;93;p2">
              <a:extLst>
                <a:ext uri="{FF2B5EF4-FFF2-40B4-BE49-F238E27FC236}">
                  <a16:creationId xmlns:a16="http://schemas.microsoft.com/office/drawing/2014/main" id="{94A8E114-F786-3BB2-2D45-61D33FE7AFFE}"/>
                </a:ext>
              </a:extLst>
            </p:cNvPr>
            <p:cNvGrpSpPr/>
            <p:nvPr/>
          </p:nvGrpSpPr>
          <p:grpSpPr>
            <a:xfrm>
              <a:off x="0" y="0"/>
              <a:ext cx="12192000" cy="1276350"/>
              <a:chOff x="0" y="-1534249"/>
              <a:chExt cx="12192000" cy="1276350"/>
            </a:xfrm>
          </p:grpSpPr>
          <p:pic>
            <p:nvPicPr>
              <p:cNvPr id="11" name="Google Shape;94;p2">
                <a:extLst>
                  <a:ext uri="{FF2B5EF4-FFF2-40B4-BE49-F238E27FC236}">
                    <a16:creationId xmlns:a16="http://schemas.microsoft.com/office/drawing/2014/main" id="{78DFDCD7-DFF3-3645-700B-12CAAC7A1A93}"/>
                  </a:ext>
                </a:extLst>
              </p:cNvPr>
              <p:cNvPicPr preferRelativeResize="0"/>
              <p:nvPr/>
            </p:nvPicPr>
            <p:blipFill rotWithShape="1">
              <a:blip r:embed="rId5">
                <a:alphaModFix/>
              </a:blip>
              <a:srcRect/>
              <a:stretch/>
            </p:blipFill>
            <p:spPr>
              <a:xfrm>
                <a:off x="0" y="-1534249"/>
                <a:ext cx="12192000" cy="1276350"/>
              </a:xfrm>
              <a:prstGeom prst="rect">
                <a:avLst/>
              </a:prstGeom>
              <a:noFill/>
              <a:ln>
                <a:noFill/>
              </a:ln>
            </p:spPr>
          </p:pic>
          <p:pic>
            <p:nvPicPr>
              <p:cNvPr id="12" name="Google Shape;95;p2" descr="挿絵 が含まれている画像&#10;&#10;自動的に生成された説明">
                <a:extLst>
                  <a:ext uri="{FF2B5EF4-FFF2-40B4-BE49-F238E27FC236}">
                    <a16:creationId xmlns:a16="http://schemas.microsoft.com/office/drawing/2014/main" id="{10612B9C-D9E8-3950-58C1-588606F08CD8}"/>
                  </a:ext>
                </a:extLst>
              </p:cNvPr>
              <p:cNvPicPr preferRelativeResize="0"/>
              <p:nvPr/>
            </p:nvPicPr>
            <p:blipFill rotWithShape="1">
              <a:blip r:embed="rId6">
                <a:alphaModFix/>
              </a:blip>
              <a:srcRect/>
              <a:stretch/>
            </p:blipFill>
            <p:spPr>
              <a:xfrm>
                <a:off x="0" y="-1534249"/>
                <a:ext cx="1911350" cy="1276350"/>
              </a:xfrm>
              <a:prstGeom prst="rect">
                <a:avLst/>
              </a:prstGeom>
              <a:noFill/>
              <a:ln>
                <a:noFill/>
              </a:ln>
            </p:spPr>
          </p:pic>
        </p:grpSp>
        <p:grpSp>
          <p:nvGrpSpPr>
            <p:cNvPr id="4" name="グループ化 3">
              <a:extLst>
                <a:ext uri="{FF2B5EF4-FFF2-40B4-BE49-F238E27FC236}">
                  <a16:creationId xmlns:a16="http://schemas.microsoft.com/office/drawing/2014/main" id="{C2D913DC-93B0-2F32-1663-969C22FD06C3}"/>
                </a:ext>
              </a:extLst>
            </p:cNvPr>
            <p:cNvGrpSpPr/>
            <p:nvPr/>
          </p:nvGrpSpPr>
          <p:grpSpPr>
            <a:xfrm>
              <a:off x="1937381" y="250859"/>
              <a:ext cx="9621207" cy="893673"/>
              <a:chOff x="1937381" y="250859"/>
              <a:chExt cx="9621207" cy="893673"/>
            </a:xfrm>
          </p:grpSpPr>
          <p:sp>
            <p:nvSpPr>
              <p:cNvPr id="5" name="Google Shape;99;p2">
                <a:extLst>
                  <a:ext uri="{FF2B5EF4-FFF2-40B4-BE49-F238E27FC236}">
                    <a16:creationId xmlns:a16="http://schemas.microsoft.com/office/drawing/2014/main" id="{EEF2E5CD-D244-8705-52F0-D4D35C63C0F0}"/>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6" name="Google Shape;100;p2">
                <a:extLst>
                  <a:ext uri="{FF2B5EF4-FFF2-40B4-BE49-F238E27FC236}">
                    <a16:creationId xmlns:a16="http://schemas.microsoft.com/office/drawing/2014/main" id="{295B6C64-7F9F-E1DC-8F60-05D19A72D0F7}"/>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7" name="Google Shape;101;p2">
                <a:extLst>
                  <a:ext uri="{FF2B5EF4-FFF2-40B4-BE49-F238E27FC236}">
                    <a16:creationId xmlns:a16="http://schemas.microsoft.com/office/drawing/2014/main" id="{5D4E428E-F428-64BB-60D4-4A6BA2263DC1}"/>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今後、起こり得る地震被害</a:t>
                </a:r>
                <a:r>
                  <a:rPr lang="ja-JP" altLang="en-US" sz="2400" b="1">
                    <a:solidFill>
                      <a:schemeClr val="tx1"/>
                    </a:solidFill>
                    <a:latin typeface="Noto Sans JP SemiBold" panose="020B0200000000000000" pitchFamily="34" charset="-128"/>
                    <a:ea typeface="Noto Sans JP SemiBold" panose="020B0200000000000000" pitchFamily="34" charset="-128"/>
                  </a:rPr>
                  <a:t>（地震被害想定結果）</a:t>
                </a:r>
              </a:p>
            </p:txBody>
          </p:sp>
        </p:grpSp>
      </p:grpSp>
      <p:sp>
        <p:nvSpPr>
          <p:cNvPr id="14" name="Google Shape;99;p2">
            <a:extLst>
              <a:ext uri="{FF2B5EF4-FFF2-40B4-BE49-F238E27FC236}">
                <a16:creationId xmlns:a16="http://schemas.microsoft.com/office/drawing/2014/main" id="{16C7693A-5A22-466A-18E0-B3F97119E670}"/>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7</a:t>
            </a:r>
            <a:endParaRPr sz="1000" dirty="0">
              <a:latin typeface="Noto Sans JP Medium" panose="020B0200000000000000" pitchFamily="34" charset="-128"/>
              <a:ea typeface="Noto Sans JP Medium" panose="020B0200000000000000" pitchFamily="34" charset="-128"/>
            </a:endParaRPr>
          </a:p>
        </p:txBody>
      </p:sp>
      <p:sp>
        <p:nvSpPr>
          <p:cNvPr id="18" name="テキスト ボックス 17">
            <a:extLst>
              <a:ext uri="{FF2B5EF4-FFF2-40B4-BE49-F238E27FC236}">
                <a16:creationId xmlns:a16="http://schemas.microsoft.com/office/drawing/2014/main" id="{06612446-FC7B-6F63-90C7-A1AFB85ACED7}"/>
              </a:ext>
            </a:extLst>
          </p:cNvPr>
          <p:cNvSpPr txBox="1"/>
          <p:nvPr/>
        </p:nvSpPr>
        <p:spPr>
          <a:xfrm>
            <a:off x="634999" y="1567809"/>
            <a:ext cx="9434551" cy="746038"/>
          </a:xfrm>
          <a:prstGeom prst="rect">
            <a:avLst/>
          </a:prstGeom>
          <a:noFill/>
        </p:spPr>
        <p:txBody>
          <a:bodyPr wrap="square" lIns="0" rtlCol="0">
            <a:spAutoFit/>
          </a:bodyPr>
          <a:lstStyle/>
          <a:p>
            <a:pPr>
              <a:lnSpc>
                <a:spcPct val="110000"/>
              </a:lnSpc>
            </a:pPr>
            <a:r>
              <a:rPr kumimoji="1" lang="ja-JP" altLang="en-US" sz="2000" b="1">
                <a:latin typeface="Noto Sans JP SemiBold" panose="020B0200000000000000" pitchFamily="34" charset="-128"/>
                <a:ea typeface="Noto Sans JP SemiBold" panose="020B0200000000000000" pitchFamily="34" charset="-128"/>
              </a:rPr>
              <a:t>県では、国の活断層に関する最新の研究成果に基づき、県内に影響を及ぼす</a:t>
            </a:r>
          </a:p>
          <a:p>
            <a:pPr>
              <a:lnSpc>
                <a:spcPct val="110000"/>
              </a:lnSpc>
            </a:pPr>
            <a:r>
              <a:rPr kumimoji="1" lang="ja-JP" altLang="en-US" sz="2000" b="1">
                <a:latin typeface="Noto Sans JP SemiBold" panose="020B0200000000000000" pitchFamily="34" charset="-128"/>
                <a:ea typeface="Noto Sans JP SemiBold" panose="020B0200000000000000" pitchFamily="34" charset="-128"/>
              </a:rPr>
              <a:t>９つの断層帯を対象に地震被害想定調査を行い、令和７年５月に公表しました。</a:t>
            </a:r>
            <a:endParaRPr kumimoji="1" lang="ja-JP" altLang="en-US" sz="2000" b="1" dirty="0">
              <a:latin typeface="Noto Sans JP SemiBold" panose="020B0200000000000000" pitchFamily="34" charset="-128"/>
              <a:ea typeface="Noto Sans JP SemiBold" panose="020B0200000000000000" pitchFamily="34" charset="-128"/>
            </a:endParaRPr>
          </a:p>
        </p:txBody>
      </p:sp>
      <p:grpSp>
        <p:nvGrpSpPr>
          <p:cNvPr id="25" name="グループ化 24">
            <a:extLst>
              <a:ext uri="{FF2B5EF4-FFF2-40B4-BE49-F238E27FC236}">
                <a16:creationId xmlns:a16="http://schemas.microsoft.com/office/drawing/2014/main" id="{4871CCDD-C242-BB3E-D3E6-FE40D3CF354C}"/>
              </a:ext>
            </a:extLst>
          </p:cNvPr>
          <p:cNvGrpSpPr/>
          <p:nvPr/>
        </p:nvGrpSpPr>
        <p:grpSpPr>
          <a:xfrm>
            <a:off x="3772639" y="2858277"/>
            <a:ext cx="7384523" cy="673100"/>
            <a:chOff x="2959163" y="2814036"/>
            <a:chExt cx="7384523" cy="673100"/>
          </a:xfrm>
        </p:grpSpPr>
        <p:pic>
          <p:nvPicPr>
            <p:cNvPr id="19" name="図 18">
              <a:extLst>
                <a:ext uri="{FF2B5EF4-FFF2-40B4-BE49-F238E27FC236}">
                  <a16:creationId xmlns:a16="http://schemas.microsoft.com/office/drawing/2014/main" id="{89044A30-7038-55B6-8CDF-F5DBC791138A}"/>
                </a:ext>
              </a:extLst>
            </p:cNvPr>
            <p:cNvPicPr>
              <a:picLocks noChangeAspect="1"/>
            </p:cNvPicPr>
            <p:nvPr/>
          </p:nvPicPr>
          <p:blipFill>
            <a:blip r:embed="rId7"/>
            <a:stretch>
              <a:fillRect/>
            </a:stretch>
          </p:blipFill>
          <p:spPr>
            <a:xfrm>
              <a:off x="2959163" y="2814036"/>
              <a:ext cx="7384522" cy="673100"/>
            </a:xfrm>
            <a:prstGeom prst="rect">
              <a:avLst/>
            </a:prstGeom>
          </p:spPr>
        </p:pic>
        <p:sp>
          <p:nvSpPr>
            <p:cNvPr id="20" name="テキスト ボックス 19">
              <a:extLst>
                <a:ext uri="{FF2B5EF4-FFF2-40B4-BE49-F238E27FC236}">
                  <a16:creationId xmlns:a16="http://schemas.microsoft.com/office/drawing/2014/main" id="{63BBD285-8061-DD52-11C9-5FC3AF41B946}"/>
                </a:ext>
              </a:extLst>
            </p:cNvPr>
            <p:cNvSpPr txBox="1"/>
            <p:nvPr/>
          </p:nvSpPr>
          <p:spPr>
            <a:xfrm>
              <a:off x="2959163" y="2913430"/>
              <a:ext cx="7384523" cy="533544"/>
            </a:xfrm>
            <a:prstGeom prst="rect">
              <a:avLst/>
            </a:prstGeom>
            <a:noFill/>
          </p:spPr>
          <p:txBody>
            <a:bodyPr wrap="square" rtlCol="0">
              <a:spAutoFit/>
            </a:bodyPr>
            <a:lstStyle/>
            <a:p>
              <a:pPr algn="ctr">
                <a:lnSpc>
                  <a:spcPct val="110000"/>
                </a:lnSpc>
              </a:pPr>
              <a:r>
                <a:rPr kumimoji="1" lang="ja-JP" altLang="en-US" sz="2800" b="1">
                  <a:solidFill>
                    <a:schemeClr val="bg1"/>
                  </a:solidFill>
                  <a:latin typeface="Noto Sans JP SemiBold" panose="020B0200000000000000" pitchFamily="34" charset="-128"/>
                  <a:ea typeface="Noto Sans JP SemiBold" panose="020B0200000000000000" pitchFamily="34" charset="-128"/>
                </a:rPr>
                <a:t>すべての市や町で、</a:t>
              </a:r>
              <a:r>
                <a:rPr kumimoji="1" lang="ja-JP" altLang="en-US" sz="2800" b="1">
                  <a:solidFill>
                    <a:srgbClr val="FFE500"/>
                  </a:solidFill>
                  <a:latin typeface="Noto Sans JP SemiBold" panose="020B0200000000000000" pitchFamily="34" charset="-128"/>
                  <a:ea typeface="Noto Sans JP SemiBold" panose="020B0200000000000000" pitchFamily="34" charset="-128"/>
                </a:rPr>
                <a:t>最大震度</a:t>
              </a:r>
              <a:r>
                <a:rPr kumimoji="1" lang="en-US" altLang="ja-JP" sz="2800" b="1" dirty="0">
                  <a:solidFill>
                    <a:srgbClr val="FFE500"/>
                  </a:solidFill>
                  <a:latin typeface="Noto Sans JP SemiBold" panose="020B0200000000000000" pitchFamily="34" charset="-128"/>
                  <a:ea typeface="Noto Sans JP SemiBold" panose="020B0200000000000000" pitchFamily="34" charset="-128"/>
                </a:rPr>
                <a:t>6</a:t>
              </a:r>
              <a:r>
                <a:rPr kumimoji="1" lang="ja-JP" altLang="en-US" sz="2800" b="1">
                  <a:solidFill>
                    <a:srgbClr val="FFE500"/>
                  </a:solidFill>
                  <a:latin typeface="Noto Sans JP SemiBold" panose="020B0200000000000000" pitchFamily="34" charset="-128"/>
                  <a:ea typeface="Noto Sans JP SemiBold" panose="020B0200000000000000" pitchFamily="34" charset="-128"/>
                </a:rPr>
                <a:t>強</a:t>
              </a:r>
              <a:r>
                <a:rPr kumimoji="1" lang="ja-JP" altLang="en-US" sz="2800" b="1">
                  <a:solidFill>
                    <a:schemeClr val="bg1"/>
                  </a:solidFill>
                  <a:latin typeface="Noto Sans JP SemiBold" panose="020B0200000000000000" pitchFamily="34" charset="-128"/>
                  <a:ea typeface="Noto Sans JP SemiBold" panose="020B0200000000000000" pitchFamily="34" charset="-128"/>
                </a:rPr>
                <a:t>以上が想定</a:t>
              </a:r>
              <a:endParaRPr kumimoji="1" lang="ja-JP" altLang="en-US" sz="2800" b="1" dirty="0">
                <a:solidFill>
                  <a:schemeClr val="bg1"/>
                </a:solidFill>
                <a:latin typeface="Noto Sans JP SemiBold" panose="020B0200000000000000" pitchFamily="34" charset="-128"/>
                <a:ea typeface="Noto Sans JP SemiBold" panose="020B0200000000000000" pitchFamily="34" charset="-128"/>
              </a:endParaRPr>
            </a:p>
          </p:txBody>
        </p:sp>
      </p:grpSp>
      <p:sp>
        <p:nvSpPr>
          <p:cNvPr id="22" name="テキスト ボックス 21">
            <a:extLst>
              <a:ext uri="{FF2B5EF4-FFF2-40B4-BE49-F238E27FC236}">
                <a16:creationId xmlns:a16="http://schemas.microsoft.com/office/drawing/2014/main" id="{79D1C5CD-7F04-6FDD-87B6-279FAB76F8CA}"/>
              </a:ext>
            </a:extLst>
          </p:cNvPr>
          <p:cNvSpPr txBox="1"/>
          <p:nvPr/>
        </p:nvSpPr>
        <p:spPr>
          <a:xfrm>
            <a:off x="3578700" y="4298420"/>
            <a:ext cx="7772400" cy="596510"/>
          </a:xfrm>
          <a:prstGeom prst="rect">
            <a:avLst/>
          </a:prstGeom>
          <a:noFill/>
        </p:spPr>
        <p:txBody>
          <a:bodyPr wrap="square" rtlCol="0">
            <a:spAutoFit/>
          </a:bodyPr>
          <a:lstStyle/>
          <a:p>
            <a:pPr algn="ctr">
              <a:lnSpc>
                <a:spcPct val="110000"/>
              </a:lnSpc>
            </a:pPr>
            <a:r>
              <a:rPr kumimoji="1" lang="ja-JP" altLang="en-US" sz="3200" b="1" u="sng">
                <a:solidFill>
                  <a:srgbClr val="ED6D0F"/>
                </a:solidFill>
                <a:latin typeface="Noto Sans JP SemiBold" panose="020B0200000000000000" pitchFamily="34" charset="-128"/>
                <a:ea typeface="Noto Sans JP SemiBold" panose="020B0200000000000000" pitchFamily="34" charset="-128"/>
              </a:rPr>
              <a:t>県内全域で、地震への備えが必要です。</a:t>
            </a:r>
            <a:endParaRPr kumimoji="1" lang="ja-JP" altLang="en-US" sz="3200" b="1" u="sng" dirty="0">
              <a:solidFill>
                <a:srgbClr val="ED6D0F"/>
              </a:solidFill>
              <a:latin typeface="Noto Sans JP SemiBold" panose="020B0200000000000000" pitchFamily="34" charset="-128"/>
              <a:ea typeface="Noto Sans JP SemiBold" panose="020B0200000000000000" pitchFamily="34" charset="-128"/>
            </a:endParaRPr>
          </a:p>
        </p:txBody>
      </p:sp>
      <p:pic>
        <p:nvPicPr>
          <p:cNvPr id="23" name="図 22">
            <a:extLst>
              <a:ext uri="{FF2B5EF4-FFF2-40B4-BE49-F238E27FC236}">
                <a16:creationId xmlns:a16="http://schemas.microsoft.com/office/drawing/2014/main" id="{508F2998-D652-210B-AB6C-844EE1267F01}"/>
              </a:ext>
            </a:extLst>
          </p:cNvPr>
          <p:cNvPicPr>
            <a:picLocks noChangeAspect="1"/>
          </p:cNvPicPr>
          <p:nvPr/>
        </p:nvPicPr>
        <p:blipFill>
          <a:blip r:embed="rId8"/>
          <a:stretch>
            <a:fillRect/>
          </a:stretch>
        </p:blipFill>
        <p:spPr>
          <a:xfrm>
            <a:off x="6829900" y="3832593"/>
            <a:ext cx="1270000" cy="254000"/>
          </a:xfrm>
          <a:prstGeom prst="rect">
            <a:avLst/>
          </a:prstGeom>
        </p:spPr>
      </p:pic>
      <p:sp>
        <p:nvSpPr>
          <p:cNvPr id="26" name="テキスト ボックス 25">
            <a:extLst>
              <a:ext uri="{FF2B5EF4-FFF2-40B4-BE49-F238E27FC236}">
                <a16:creationId xmlns:a16="http://schemas.microsoft.com/office/drawing/2014/main" id="{716D33A2-6ABF-18AF-FD84-D207EA695119}"/>
              </a:ext>
            </a:extLst>
          </p:cNvPr>
          <p:cNvSpPr txBox="1"/>
          <p:nvPr/>
        </p:nvSpPr>
        <p:spPr>
          <a:xfrm>
            <a:off x="4563254" y="5282328"/>
            <a:ext cx="1159495" cy="391710"/>
          </a:xfrm>
          <a:prstGeom prst="rect">
            <a:avLst/>
          </a:prstGeom>
          <a:noFill/>
        </p:spPr>
        <p:txBody>
          <a:bodyPr wrap="square" rtlCol="0">
            <a:spAutoFit/>
          </a:bodyPr>
          <a:lstStyle/>
          <a:p>
            <a:pPr>
              <a:lnSpc>
                <a:spcPct val="110000"/>
              </a:lnSpc>
            </a:pPr>
            <a:r>
              <a:rPr kumimoji="1" lang="ja-JP" altLang="en-US" sz="1900" b="1">
                <a:latin typeface="Noto Sans JP SemiBold" panose="020B0200000000000000" pitchFamily="34" charset="-128"/>
                <a:ea typeface="Noto Sans JP SemiBold" panose="020B0200000000000000" pitchFamily="34" charset="-128"/>
              </a:rPr>
              <a:t>詳細は、</a:t>
            </a:r>
            <a:endParaRPr kumimoji="1" lang="ja-JP" altLang="en-US" sz="1900" b="1" dirty="0">
              <a:latin typeface="Noto Sans JP SemiBold" panose="020B0200000000000000" pitchFamily="34" charset="-128"/>
              <a:ea typeface="Noto Sans JP SemiBold" panose="020B0200000000000000" pitchFamily="34" charset="-128"/>
            </a:endParaRPr>
          </a:p>
        </p:txBody>
      </p:sp>
      <p:pic>
        <p:nvPicPr>
          <p:cNvPr id="27" name="図 26">
            <a:extLst>
              <a:ext uri="{FF2B5EF4-FFF2-40B4-BE49-F238E27FC236}">
                <a16:creationId xmlns:a16="http://schemas.microsoft.com/office/drawing/2014/main" id="{C142F93E-711E-9858-4E60-AEB10A891DBC}"/>
              </a:ext>
            </a:extLst>
          </p:cNvPr>
          <p:cNvPicPr>
            <a:picLocks noChangeAspect="1"/>
          </p:cNvPicPr>
          <p:nvPr/>
        </p:nvPicPr>
        <p:blipFill>
          <a:blip r:embed="rId9"/>
          <a:stretch>
            <a:fillRect/>
          </a:stretch>
        </p:blipFill>
        <p:spPr>
          <a:xfrm>
            <a:off x="5636784" y="5226902"/>
            <a:ext cx="2482850" cy="476250"/>
          </a:xfrm>
          <a:prstGeom prst="rect">
            <a:avLst/>
          </a:prstGeom>
        </p:spPr>
      </p:pic>
      <p:sp>
        <p:nvSpPr>
          <p:cNvPr id="28" name="テキスト ボックス 27">
            <a:extLst>
              <a:ext uri="{FF2B5EF4-FFF2-40B4-BE49-F238E27FC236}">
                <a16:creationId xmlns:a16="http://schemas.microsoft.com/office/drawing/2014/main" id="{039D1022-8C90-65B9-3187-EE2770FB7830}"/>
              </a:ext>
            </a:extLst>
          </p:cNvPr>
          <p:cNvSpPr txBox="1"/>
          <p:nvPr/>
        </p:nvSpPr>
        <p:spPr>
          <a:xfrm>
            <a:off x="5688166" y="5282328"/>
            <a:ext cx="2363820" cy="391710"/>
          </a:xfrm>
          <a:prstGeom prst="rect">
            <a:avLst/>
          </a:prstGeom>
          <a:noFill/>
        </p:spPr>
        <p:txBody>
          <a:bodyPr wrap="square" rtlCol="0">
            <a:spAutoFit/>
          </a:bodyPr>
          <a:lstStyle/>
          <a:p>
            <a:pPr>
              <a:lnSpc>
                <a:spcPct val="110000"/>
              </a:lnSpc>
            </a:pPr>
            <a:r>
              <a:rPr kumimoji="1" lang="ja-JP" altLang="en-US" sz="1900" b="1">
                <a:latin typeface="Noto Sans JP SemiBold" panose="020B0200000000000000" pitchFamily="34" charset="-128"/>
                <a:ea typeface="Noto Sans JP SemiBold" panose="020B0200000000000000" pitchFamily="34" charset="-128"/>
              </a:rPr>
              <a:t>石川県地震被害想定</a:t>
            </a:r>
            <a:endParaRPr kumimoji="1" lang="ja-JP" altLang="en-US" sz="1900" b="1" dirty="0">
              <a:latin typeface="Noto Sans JP SemiBold" panose="020B0200000000000000" pitchFamily="34" charset="-128"/>
              <a:ea typeface="Noto Sans JP SemiBold" panose="020B0200000000000000" pitchFamily="34" charset="-128"/>
            </a:endParaRPr>
          </a:p>
        </p:txBody>
      </p:sp>
      <p:sp>
        <p:nvSpPr>
          <p:cNvPr id="29" name="テキスト ボックス 28">
            <a:extLst>
              <a:ext uri="{FF2B5EF4-FFF2-40B4-BE49-F238E27FC236}">
                <a16:creationId xmlns:a16="http://schemas.microsoft.com/office/drawing/2014/main" id="{B2BF729C-BC86-846D-98BE-4A8AF26047F7}"/>
              </a:ext>
            </a:extLst>
          </p:cNvPr>
          <p:cNvSpPr txBox="1"/>
          <p:nvPr/>
        </p:nvSpPr>
        <p:spPr>
          <a:xfrm>
            <a:off x="8181382" y="5282328"/>
            <a:ext cx="949462" cy="391710"/>
          </a:xfrm>
          <a:prstGeom prst="rect">
            <a:avLst/>
          </a:prstGeom>
          <a:noFill/>
        </p:spPr>
        <p:txBody>
          <a:bodyPr wrap="square" rtlCol="0">
            <a:spAutoFit/>
          </a:bodyPr>
          <a:lstStyle/>
          <a:p>
            <a:pPr>
              <a:lnSpc>
                <a:spcPct val="110000"/>
              </a:lnSpc>
            </a:pPr>
            <a:r>
              <a:rPr kumimoji="1" lang="ja-JP" altLang="en-US" sz="1900" b="1">
                <a:latin typeface="Noto Sans JP SemiBold" panose="020B0200000000000000" pitchFamily="34" charset="-128"/>
                <a:ea typeface="Noto Sans JP SemiBold" panose="020B0200000000000000" pitchFamily="34" charset="-128"/>
              </a:rPr>
              <a:t>で検索</a:t>
            </a:r>
            <a:endParaRPr kumimoji="1" lang="ja-JP" altLang="en-US" sz="1900" b="1" dirty="0">
              <a:latin typeface="Noto Sans JP SemiBold" panose="020B0200000000000000" pitchFamily="34" charset="-128"/>
              <a:ea typeface="Noto Sans JP SemiBold" panose="020B0200000000000000" pitchFamily="34" charset="-128"/>
            </a:endParaRPr>
          </a:p>
        </p:txBody>
      </p:sp>
      <p:pic>
        <p:nvPicPr>
          <p:cNvPr id="30" name="図 29">
            <a:extLst>
              <a:ext uri="{FF2B5EF4-FFF2-40B4-BE49-F238E27FC236}">
                <a16:creationId xmlns:a16="http://schemas.microsoft.com/office/drawing/2014/main" id="{22918C70-7A60-7614-9D1B-EE757B947B92}"/>
              </a:ext>
            </a:extLst>
          </p:cNvPr>
          <p:cNvPicPr>
            <a:picLocks noChangeAspect="1"/>
          </p:cNvPicPr>
          <p:nvPr/>
        </p:nvPicPr>
        <p:blipFill>
          <a:blip r:embed="rId10"/>
          <a:stretch>
            <a:fillRect/>
          </a:stretch>
        </p:blipFill>
        <p:spPr>
          <a:xfrm>
            <a:off x="9372145" y="5020527"/>
            <a:ext cx="889000" cy="889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3" name="図 22" descr="マップ&#10;&#10;AI 生成コンテンツは誤りを含む可能性があります。">
            <a:extLst>
              <a:ext uri="{FF2B5EF4-FFF2-40B4-BE49-F238E27FC236}">
                <a16:creationId xmlns:a16="http://schemas.microsoft.com/office/drawing/2014/main" id="{4D091D28-6FFE-C180-AE0A-A48C59871A0D}"/>
              </a:ext>
            </a:extLst>
          </p:cNvPr>
          <p:cNvPicPr>
            <a:picLocks noChangeAspect="1"/>
          </p:cNvPicPr>
          <p:nvPr/>
        </p:nvPicPr>
        <p:blipFill>
          <a:blip r:embed="rId3"/>
          <a:stretch>
            <a:fillRect/>
          </a:stretch>
        </p:blipFill>
        <p:spPr>
          <a:xfrm>
            <a:off x="6171400" y="2652618"/>
            <a:ext cx="2698750" cy="3562350"/>
          </a:xfrm>
          <a:prstGeom prst="rect">
            <a:avLst/>
          </a:prstGeom>
        </p:spPr>
      </p:pic>
      <p:pic>
        <p:nvPicPr>
          <p:cNvPr id="35" name="図 34" descr="マップ&#10;&#10;AI 生成コンテンツは誤りを含む可能性があります。">
            <a:extLst>
              <a:ext uri="{FF2B5EF4-FFF2-40B4-BE49-F238E27FC236}">
                <a16:creationId xmlns:a16="http://schemas.microsoft.com/office/drawing/2014/main" id="{26FC5EA9-7861-A937-DDFF-C5C477C63E93}"/>
              </a:ext>
            </a:extLst>
          </p:cNvPr>
          <p:cNvPicPr>
            <a:picLocks noChangeAspect="1"/>
          </p:cNvPicPr>
          <p:nvPr/>
        </p:nvPicPr>
        <p:blipFill>
          <a:blip r:embed="rId4"/>
          <a:stretch>
            <a:fillRect/>
          </a:stretch>
        </p:blipFill>
        <p:spPr>
          <a:xfrm>
            <a:off x="8971598" y="2617522"/>
            <a:ext cx="2698750" cy="3651250"/>
          </a:xfrm>
          <a:prstGeom prst="rect">
            <a:avLst/>
          </a:prstGeom>
        </p:spPr>
      </p:pic>
      <p:grpSp>
        <p:nvGrpSpPr>
          <p:cNvPr id="2" name="グループ化 1">
            <a:extLst>
              <a:ext uri="{FF2B5EF4-FFF2-40B4-BE49-F238E27FC236}">
                <a16:creationId xmlns:a16="http://schemas.microsoft.com/office/drawing/2014/main" id="{6AE2E63E-1894-285B-9F20-2720B38D30BC}"/>
              </a:ext>
            </a:extLst>
          </p:cNvPr>
          <p:cNvGrpSpPr/>
          <p:nvPr/>
        </p:nvGrpSpPr>
        <p:grpSpPr>
          <a:xfrm>
            <a:off x="0" y="0"/>
            <a:ext cx="12192000" cy="1276350"/>
            <a:chOff x="0" y="0"/>
            <a:chExt cx="12192000" cy="1276350"/>
          </a:xfrm>
        </p:grpSpPr>
        <p:grpSp>
          <p:nvGrpSpPr>
            <p:cNvPr id="3" name="Google Shape;93;p2">
              <a:extLst>
                <a:ext uri="{FF2B5EF4-FFF2-40B4-BE49-F238E27FC236}">
                  <a16:creationId xmlns:a16="http://schemas.microsoft.com/office/drawing/2014/main" id="{298EE156-8011-98DE-7386-7688847C6E6B}"/>
                </a:ext>
              </a:extLst>
            </p:cNvPr>
            <p:cNvGrpSpPr/>
            <p:nvPr/>
          </p:nvGrpSpPr>
          <p:grpSpPr>
            <a:xfrm>
              <a:off x="0" y="0"/>
              <a:ext cx="12192000" cy="1276350"/>
              <a:chOff x="0" y="-1534249"/>
              <a:chExt cx="12192000" cy="1276350"/>
            </a:xfrm>
          </p:grpSpPr>
          <p:pic>
            <p:nvPicPr>
              <p:cNvPr id="8" name="Google Shape;94;p2">
                <a:extLst>
                  <a:ext uri="{FF2B5EF4-FFF2-40B4-BE49-F238E27FC236}">
                    <a16:creationId xmlns:a16="http://schemas.microsoft.com/office/drawing/2014/main" id="{61F1187A-02C4-DB5A-0707-3D1E2D3E5AE5}"/>
                  </a:ext>
                </a:extLst>
              </p:cNvPr>
              <p:cNvPicPr preferRelativeResize="0"/>
              <p:nvPr/>
            </p:nvPicPr>
            <p:blipFill rotWithShape="1">
              <a:blip r:embed="rId5">
                <a:alphaModFix/>
              </a:blip>
              <a:srcRect/>
              <a:stretch/>
            </p:blipFill>
            <p:spPr>
              <a:xfrm>
                <a:off x="0" y="-1534249"/>
                <a:ext cx="12192000" cy="1276350"/>
              </a:xfrm>
              <a:prstGeom prst="rect">
                <a:avLst/>
              </a:prstGeom>
              <a:noFill/>
              <a:ln>
                <a:noFill/>
              </a:ln>
            </p:spPr>
          </p:pic>
          <p:pic>
            <p:nvPicPr>
              <p:cNvPr id="9" name="Google Shape;95;p2" descr="挿絵 が含まれている画像&#10;&#10;自動的に生成された説明">
                <a:extLst>
                  <a:ext uri="{FF2B5EF4-FFF2-40B4-BE49-F238E27FC236}">
                    <a16:creationId xmlns:a16="http://schemas.microsoft.com/office/drawing/2014/main" id="{904B0951-6ED2-7931-EED5-1F5F51E17F9F}"/>
                  </a:ext>
                </a:extLst>
              </p:cNvPr>
              <p:cNvPicPr preferRelativeResize="0"/>
              <p:nvPr/>
            </p:nvPicPr>
            <p:blipFill rotWithShape="1">
              <a:blip r:embed="rId6">
                <a:alphaModFix/>
              </a:blip>
              <a:srcRect/>
              <a:stretch/>
            </p:blipFill>
            <p:spPr>
              <a:xfrm>
                <a:off x="0" y="-1534249"/>
                <a:ext cx="1911350" cy="1276350"/>
              </a:xfrm>
              <a:prstGeom prst="rect">
                <a:avLst/>
              </a:prstGeom>
              <a:noFill/>
              <a:ln>
                <a:noFill/>
              </a:ln>
            </p:spPr>
          </p:pic>
        </p:grpSp>
        <p:grpSp>
          <p:nvGrpSpPr>
            <p:cNvPr id="4" name="グループ化 3">
              <a:extLst>
                <a:ext uri="{FF2B5EF4-FFF2-40B4-BE49-F238E27FC236}">
                  <a16:creationId xmlns:a16="http://schemas.microsoft.com/office/drawing/2014/main" id="{983E9908-035A-452A-257A-AE83D2BC50F5}"/>
                </a:ext>
              </a:extLst>
            </p:cNvPr>
            <p:cNvGrpSpPr/>
            <p:nvPr/>
          </p:nvGrpSpPr>
          <p:grpSpPr>
            <a:xfrm>
              <a:off x="1937381" y="250859"/>
              <a:ext cx="9621207" cy="893673"/>
              <a:chOff x="1937381" y="250859"/>
              <a:chExt cx="9621207" cy="893673"/>
            </a:xfrm>
          </p:grpSpPr>
          <p:sp>
            <p:nvSpPr>
              <p:cNvPr id="5" name="Google Shape;99;p2">
                <a:extLst>
                  <a:ext uri="{FF2B5EF4-FFF2-40B4-BE49-F238E27FC236}">
                    <a16:creationId xmlns:a16="http://schemas.microsoft.com/office/drawing/2014/main" id="{9FB3442E-18F6-CDFC-3B25-2BF1C7C4780B}"/>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6" name="Google Shape;100;p2">
                <a:extLst>
                  <a:ext uri="{FF2B5EF4-FFF2-40B4-BE49-F238E27FC236}">
                    <a16:creationId xmlns:a16="http://schemas.microsoft.com/office/drawing/2014/main" id="{188F0FA3-BDF3-E0B0-6E3A-9879EB628BC4}"/>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7" name="Google Shape;101;p2">
                <a:extLst>
                  <a:ext uri="{FF2B5EF4-FFF2-40B4-BE49-F238E27FC236}">
                    <a16:creationId xmlns:a16="http://schemas.microsoft.com/office/drawing/2014/main" id="{D31A57EC-ED66-2DC7-8725-3205479D446C}"/>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今後、起こり得る地震被害</a:t>
                </a:r>
                <a:r>
                  <a:rPr lang="ja-JP" altLang="en-US" sz="2400" b="1">
                    <a:solidFill>
                      <a:schemeClr val="tx1"/>
                    </a:solidFill>
                    <a:latin typeface="Noto Sans JP SemiBold" panose="020B0200000000000000" pitchFamily="34" charset="-128"/>
                    <a:ea typeface="Noto Sans JP SemiBold" panose="020B0200000000000000" pitchFamily="34" charset="-128"/>
                  </a:rPr>
                  <a:t>（地震被害想定結果）</a:t>
                </a:r>
              </a:p>
            </p:txBody>
          </p:sp>
        </p:grpSp>
      </p:grpSp>
      <p:sp>
        <p:nvSpPr>
          <p:cNvPr id="10" name="Google Shape;99;p2">
            <a:extLst>
              <a:ext uri="{FF2B5EF4-FFF2-40B4-BE49-F238E27FC236}">
                <a16:creationId xmlns:a16="http://schemas.microsoft.com/office/drawing/2014/main" id="{563D91CB-39B0-52AA-4CC2-E5D1BCBCCC51}"/>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8</a:t>
            </a:r>
            <a:endParaRPr sz="1000" dirty="0">
              <a:latin typeface="Noto Sans JP Medium" panose="020B0200000000000000" pitchFamily="34" charset="-128"/>
              <a:ea typeface="Noto Sans JP Medium" panose="020B0200000000000000" pitchFamily="34" charset="-128"/>
            </a:endParaRPr>
          </a:p>
        </p:txBody>
      </p:sp>
      <p:sp>
        <p:nvSpPr>
          <p:cNvPr id="11" name="テキスト ボックス 10">
            <a:extLst>
              <a:ext uri="{FF2B5EF4-FFF2-40B4-BE49-F238E27FC236}">
                <a16:creationId xmlns:a16="http://schemas.microsoft.com/office/drawing/2014/main" id="{31B1CB2F-DC2E-59DD-D559-761C8636EFD7}"/>
              </a:ext>
            </a:extLst>
          </p:cNvPr>
          <p:cNvSpPr txBox="1"/>
          <p:nvPr/>
        </p:nvSpPr>
        <p:spPr>
          <a:xfrm>
            <a:off x="534641" y="1567531"/>
            <a:ext cx="10923588" cy="596510"/>
          </a:xfrm>
          <a:prstGeom prst="rect">
            <a:avLst/>
          </a:prstGeom>
          <a:noFill/>
        </p:spPr>
        <p:txBody>
          <a:bodyPr wrap="square" rtlCol="0">
            <a:spAutoFit/>
          </a:bodyPr>
          <a:lstStyle/>
          <a:p>
            <a:pPr>
              <a:lnSpc>
                <a:spcPct val="110000"/>
              </a:lnSpc>
            </a:pPr>
            <a:r>
              <a:rPr kumimoji="1" lang="ja-JP" altLang="en-US" sz="3200" b="1">
                <a:solidFill>
                  <a:srgbClr val="A8921D"/>
                </a:solidFill>
                <a:latin typeface="Noto Sans JP SemiBold" panose="020B0200000000000000" pitchFamily="34" charset="-128"/>
                <a:ea typeface="Noto Sans JP SemiBold" panose="020B0200000000000000" pitchFamily="34" charset="-128"/>
              </a:rPr>
              <a:t>森本・富樫断層帯</a:t>
            </a:r>
            <a:r>
              <a:rPr kumimoji="1" lang="ja-JP" altLang="en-US" sz="2400" b="1">
                <a:solidFill>
                  <a:schemeClr val="tx1"/>
                </a:solidFill>
                <a:latin typeface="Noto Sans JP SemiBold" panose="020B0200000000000000" pitchFamily="34" charset="-128"/>
                <a:ea typeface="Noto Sans JP SemiBold" panose="020B0200000000000000" pitchFamily="34" charset="-128"/>
              </a:rPr>
              <a:t>の被害想定結果 </a:t>
            </a:r>
            <a:r>
              <a:rPr kumimoji="1" lang="en-US" altLang="ja-JP" sz="1800" dirty="0">
                <a:solidFill>
                  <a:schemeClr val="tx1"/>
                </a:solidFill>
                <a:latin typeface="Noto Sans JP Medium" panose="020B0200000000000000" pitchFamily="34" charset="-128"/>
                <a:ea typeface="Noto Sans JP Medium" panose="020B0200000000000000" pitchFamily="34" charset="-128"/>
              </a:rPr>
              <a:t>※</a:t>
            </a:r>
            <a:r>
              <a:rPr kumimoji="1" lang="ja-JP" altLang="en-US" sz="1800">
                <a:solidFill>
                  <a:schemeClr val="tx1"/>
                </a:solidFill>
                <a:latin typeface="Noto Sans JP Medium" panose="020B0200000000000000" pitchFamily="34" charset="-128"/>
                <a:ea typeface="Noto Sans JP Medium" panose="020B0200000000000000" pitchFamily="34" charset="-128"/>
              </a:rPr>
              <a:t>建物被害・人的被害・避難者数が県内最大</a:t>
            </a:r>
          </a:p>
        </p:txBody>
      </p:sp>
      <p:sp>
        <p:nvSpPr>
          <p:cNvPr id="12" name="テキスト ボックス 11">
            <a:extLst>
              <a:ext uri="{FF2B5EF4-FFF2-40B4-BE49-F238E27FC236}">
                <a16:creationId xmlns:a16="http://schemas.microsoft.com/office/drawing/2014/main" id="{EDC2A8C5-9048-EAB8-3AA9-440A276FDD3F}"/>
              </a:ext>
            </a:extLst>
          </p:cNvPr>
          <p:cNvSpPr txBox="1"/>
          <p:nvPr/>
        </p:nvSpPr>
        <p:spPr>
          <a:xfrm>
            <a:off x="557881" y="2767154"/>
            <a:ext cx="2053116" cy="596510"/>
          </a:xfrm>
          <a:prstGeom prst="rect">
            <a:avLst/>
          </a:prstGeom>
          <a:noFill/>
        </p:spPr>
        <p:txBody>
          <a:bodyPr wrap="square" rtlCol="0">
            <a:spAutoFit/>
          </a:bodyPr>
          <a:lstStyle/>
          <a:p>
            <a:pPr>
              <a:lnSpc>
                <a:spcPct val="110000"/>
              </a:lnSpc>
            </a:pPr>
            <a:r>
              <a:rPr kumimoji="1" lang="ja-JP" altLang="en-US" sz="3200" b="1">
                <a:solidFill>
                  <a:schemeClr val="tx1"/>
                </a:solidFill>
                <a:latin typeface="Noto Sans JP SemiBold" panose="020B0200000000000000" pitchFamily="34" charset="-128"/>
                <a:ea typeface="Noto Sans JP SemiBold" panose="020B0200000000000000" pitchFamily="34" charset="-128"/>
              </a:rPr>
              <a:t>全壊･全焼 </a:t>
            </a:r>
            <a:endParaRPr kumimoji="1" lang="ja-JP" altLang="en-US" sz="1800" b="1">
              <a:solidFill>
                <a:schemeClr val="tx1"/>
              </a:solidFill>
              <a:latin typeface="Noto Sans JP SemiBold" panose="020B0200000000000000" pitchFamily="34" charset="-128"/>
              <a:ea typeface="Noto Sans JP SemiBold" panose="020B0200000000000000" pitchFamily="34" charset="-128"/>
            </a:endParaRPr>
          </a:p>
        </p:txBody>
      </p:sp>
      <p:sp>
        <p:nvSpPr>
          <p:cNvPr id="13" name="テキスト ボックス 12">
            <a:extLst>
              <a:ext uri="{FF2B5EF4-FFF2-40B4-BE49-F238E27FC236}">
                <a16:creationId xmlns:a16="http://schemas.microsoft.com/office/drawing/2014/main" id="{DCF2751B-979E-00FA-F548-337021C4D281}"/>
              </a:ext>
            </a:extLst>
          </p:cNvPr>
          <p:cNvSpPr txBox="1"/>
          <p:nvPr/>
        </p:nvSpPr>
        <p:spPr>
          <a:xfrm>
            <a:off x="2816435" y="2719282"/>
            <a:ext cx="2504808" cy="659604"/>
          </a:xfrm>
          <a:prstGeom prst="rect">
            <a:avLst/>
          </a:prstGeom>
          <a:noFill/>
        </p:spPr>
        <p:txBody>
          <a:bodyPr wrap="square" rtlCol="0">
            <a:spAutoFit/>
          </a:bodyPr>
          <a:lstStyle/>
          <a:p>
            <a:pPr>
              <a:lnSpc>
                <a:spcPct val="110000"/>
              </a:lnSpc>
            </a:pPr>
            <a:r>
              <a:rPr kumimoji="1" lang="ja-JP" altLang="en-US" sz="2400" b="1">
                <a:solidFill>
                  <a:schemeClr val="tx1"/>
                </a:solidFill>
                <a:latin typeface="Noto Sans JP SemiBold" panose="020B0200000000000000" pitchFamily="34" charset="-128"/>
                <a:ea typeface="Noto Sans JP SemiBold" panose="020B0200000000000000" pitchFamily="34" charset="-128"/>
              </a:rPr>
              <a:t>約</a:t>
            </a:r>
            <a:r>
              <a:rPr kumimoji="1" lang="en-US" altLang="ja-JP" sz="3600" b="1" dirty="0">
                <a:solidFill>
                  <a:srgbClr val="ED6D0F"/>
                </a:solidFill>
                <a:latin typeface="Noto Sans JP SemiBold" panose="020B0200000000000000" pitchFamily="34" charset="-128"/>
                <a:ea typeface="Noto Sans JP SemiBold" panose="020B0200000000000000" pitchFamily="34" charset="-128"/>
              </a:rPr>
              <a:t>4</a:t>
            </a:r>
            <a:r>
              <a:rPr kumimoji="1" lang="ja-JP" altLang="en-US" sz="3600" b="1">
                <a:solidFill>
                  <a:srgbClr val="ED6D0F"/>
                </a:solidFill>
                <a:latin typeface="Noto Sans JP SemiBold" panose="020B0200000000000000" pitchFamily="34" charset="-128"/>
                <a:ea typeface="Noto Sans JP SemiBold" panose="020B0200000000000000" pitchFamily="34" charset="-128"/>
              </a:rPr>
              <a:t>万</a:t>
            </a:r>
            <a:r>
              <a:rPr kumimoji="1" lang="en-US" altLang="ja-JP" sz="3600" b="1" dirty="0">
                <a:solidFill>
                  <a:srgbClr val="ED6D0F"/>
                </a:solidFill>
                <a:latin typeface="Noto Sans JP SemiBold" panose="020B0200000000000000" pitchFamily="34" charset="-128"/>
                <a:ea typeface="Noto Sans JP SemiBold" panose="020B0200000000000000" pitchFamily="34" charset="-128"/>
              </a:rPr>
              <a:t>7</a:t>
            </a:r>
            <a:r>
              <a:rPr kumimoji="1" lang="ja-JP" altLang="en-US" sz="3600" b="1">
                <a:solidFill>
                  <a:srgbClr val="ED6D0F"/>
                </a:solidFill>
                <a:latin typeface="Noto Sans JP SemiBold" panose="020B0200000000000000" pitchFamily="34" charset="-128"/>
                <a:ea typeface="Noto Sans JP SemiBold" panose="020B0200000000000000" pitchFamily="34" charset="-128"/>
              </a:rPr>
              <a:t>千</a:t>
            </a:r>
            <a:r>
              <a:rPr kumimoji="1" lang="ja-JP" altLang="en-US" sz="2400" b="1">
                <a:solidFill>
                  <a:schemeClr val="tx1"/>
                </a:solidFill>
                <a:latin typeface="Noto Sans JP SemiBold" panose="020B0200000000000000" pitchFamily="34" charset="-128"/>
                <a:ea typeface="Noto Sans JP SemiBold" panose="020B0200000000000000" pitchFamily="34" charset="-128"/>
              </a:rPr>
              <a:t>棟</a:t>
            </a:r>
          </a:p>
        </p:txBody>
      </p:sp>
      <p:sp>
        <p:nvSpPr>
          <p:cNvPr id="14" name="テキスト ボックス 13">
            <a:extLst>
              <a:ext uri="{FF2B5EF4-FFF2-40B4-BE49-F238E27FC236}">
                <a16:creationId xmlns:a16="http://schemas.microsoft.com/office/drawing/2014/main" id="{E406FB0B-F218-4F34-68AB-BB20EC932198}"/>
              </a:ext>
            </a:extLst>
          </p:cNvPr>
          <p:cNvSpPr txBox="1"/>
          <p:nvPr/>
        </p:nvSpPr>
        <p:spPr>
          <a:xfrm>
            <a:off x="557881" y="3293136"/>
            <a:ext cx="2053116" cy="249877"/>
          </a:xfrm>
          <a:prstGeom prst="rect">
            <a:avLst/>
          </a:prstGeom>
          <a:noFill/>
        </p:spPr>
        <p:txBody>
          <a:bodyPr wrap="square" rtlCol="0">
            <a:spAutoFit/>
          </a:bodyPr>
          <a:lstStyle/>
          <a:p>
            <a:pPr>
              <a:lnSpc>
                <a:spcPct val="110000"/>
              </a:lnSpc>
            </a:pPr>
            <a:r>
              <a:rPr kumimoji="1" lang="en-US" altLang="ja-JP" sz="1000" dirty="0">
                <a:solidFill>
                  <a:schemeClr val="tx1"/>
                </a:solidFill>
                <a:latin typeface="Noto Sans JP Medium" panose="020B0200000000000000" pitchFamily="34" charset="-128"/>
                <a:ea typeface="Noto Sans JP Medium" panose="020B0200000000000000" pitchFamily="34" charset="-128"/>
              </a:rPr>
              <a:t>(</a:t>
            </a:r>
            <a:r>
              <a:rPr kumimoji="1" lang="ja-JP" altLang="en-US" sz="1000">
                <a:solidFill>
                  <a:schemeClr val="tx1"/>
                </a:solidFill>
                <a:latin typeface="Noto Sans JP Medium" panose="020B0200000000000000" pitchFamily="34" charset="-128"/>
                <a:ea typeface="Noto Sans JP Medium" panose="020B0200000000000000" pitchFamily="34" charset="-128"/>
              </a:rPr>
              <a:t>納屋や倉庫含む</a:t>
            </a:r>
            <a:r>
              <a:rPr kumimoji="1" lang="en-US" altLang="ja-JP" sz="1000" dirty="0">
                <a:solidFill>
                  <a:schemeClr val="tx1"/>
                </a:solidFill>
                <a:latin typeface="Noto Sans JP Medium" panose="020B0200000000000000" pitchFamily="34" charset="-128"/>
                <a:ea typeface="Noto Sans JP Medium" panose="020B0200000000000000" pitchFamily="34" charset="-128"/>
              </a:rPr>
              <a:t>) </a:t>
            </a:r>
            <a:r>
              <a:rPr kumimoji="1" lang="ja-JP" altLang="en-US" sz="1000">
                <a:solidFill>
                  <a:schemeClr val="tx1"/>
                </a:solidFill>
                <a:latin typeface="Noto Sans JP Medium" panose="020B0200000000000000" pitchFamily="34" charset="-128"/>
                <a:ea typeface="Noto Sans JP Medium" panose="020B0200000000000000" pitchFamily="34" charset="-128"/>
              </a:rPr>
              <a:t>　 　 </a:t>
            </a:r>
          </a:p>
        </p:txBody>
      </p:sp>
      <p:sp>
        <p:nvSpPr>
          <p:cNvPr id="16" name="テキスト ボックス 15">
            <a:extLst>
              <a:ext uri="{FF2B5EF4-FFF2-40B4-BE49-F238E27FC236}">
                <a16:creationId xmlns:a16="http://schemas.microsoft.com/office/drawing/2014/main" id="{7ED77E38-5E0C-6545-03B4-630E589FEBF1}"/>
              </a:ext>
            </a:extLst>
          </p:cNvPr>
          <p:cNvSpPr txBox="1"/>
          <p:nvPr/>
        </p:nvSpPr>
        <p:spPr>
          <a:xfrm>
            <a:off x="2832411" y="3293136"/>
            <a:ext cx="2917797" cy="249877"/>
          </a:xfrm>
          <a:prstGeom prst="rect">
            <a:avLst/>
          </a:prstGeom>
          <a:noFill/>
        </p:spPr>
        <p:txBody>
          <a:bodyPr wrap="square" rtlCol="0">
            <a:spAutoFit/>
          </a:bodyPr>
          <a:lstStyle/>
          <a:p>
            <a:pPr>
              <a:lnSpc>
                <a:spcPct val="110000"/>
              </a:lnSpc>
            </a:pPr>
            <a:r>
              <a:rPr kumimoji="1" lang="ja-JP" altLang="en-US" sz="1000">
                <a:solidFill>
                  <a:schemeClr val="tx1"/>
                </a:solidFill>
                <a:latin typeface="Noto Sans JP Medium" panose="020B0200000000000000" pitchFamily="34" charset="-128"/>
                <a:ea typeface="Noto Sans JP Medium" panose="020B0200000000000000" pitchFamily="34" charset="-128"/>
              </a:rPr>
              <a:t>県内の建物棟数：約</a:t>
            </a:r>
            <a:r>
              <a:rPr kumimoji="1" lang="en-US" altLang="ja-JP" sz="1000" dirty="0">
                <a:solidFill>
                  <a:schemeClr val="tx1"/>
                </a:solidFill>
                <a:latin typeface="Noto Sans JP Medium" panose="020B0200000000000000" pitchFamily="34" charset="-128"/>
                <a:ea typeface="Noto Sans JP Medium" panose="020B0200000000000000" pitchFamily="34" charset="-128"/>
              </a:rPr>
              <a:t>61</a:t>
            </a:r>
            <a:r>
              <a:rPr kumimoji="1" lang="ja-JP" altLang="en-US" sz="1000">
                <a:solidFill>
                  <a:schemeClr val="tx1"/>
                </a:solidFill>
                <a:latin typeface="Noto Sans JP Medium" panose="020B0200000000000000" pitchFamily="34" charset="-128"/>
                <a:ea typeface="Noto Sans JP Medium" panose="020B0200000000000000" pitchFamily="34" charset="-128"/>
              </a:rPr>
              <a:t>万棟（</a:t>
            </a:r>
            <a:r>
              <a:rPr kumimoji="1" lang="en-US" altLang="ja-JP" sz="1000" dirty="0">
                <a:solidFill>
                  <a:schemeClr val="tx1"/>
                </a:solidFill>
                <a:latin typeface="Noto Sans JP Medium" panose="020B0200000000000000" pitchFamily="34" charset="-128"/>
                <a:ea typeface="Noto Sans JP Medium" panose="020B0200000000000000" pitchFamily="34" charset="-128"/>
              </a:rPr>
              <a:t>R5</a:t>
            </a:r>
            <a:r>
              <a:rPr kumimoji="1" lang="ja-JP" altLang="en-US" sz="1000">
                <a:solidFill>
                  <a:schemeClr val="tx1"/>
                </a:solidFill>
                <a:latin typeface="Noto Sans JP Medium" panose="020B0200000000000000" pitchFamily="34" charset="-128"/>
                <a:ea typeface="Noto Sans JP Medium" panose="020B0200000000000000" pitchFamily="34" charset="-128"/>
              </a:rPr>
              <a:t>固定資産台帳）</a:t>
            </a:r>
          </a:p>
        </p:txBody>
      </p:sp>
      <p:sp>
        <p:nvSpPr>
          <p:cNvPr id="17" name="テキスト ボックス 16">
            <a:extLst>
              <a:ext uri="{FF2B5EF4-FFF2-40B4-BE49-F238E27FC236}">
                <a16:creationId xmlns:a16="http://schemas.microsoft.com/office/drawing/2014/main" id="{BD294F89-240A-A7A1-3BED-157B5BD61899}"/>
              </a:ext>
            </a:extLst>
          </p:cNvPr>
          <p:cNvSpPr txBox="1"/>
          <p:nvPr/>
        </p:nvSpPr>
        <p:spPr>
          <a:xfrm>
            <a:off x="557881" y="4006506"/>
            <a:ext cx="2053116" cy="596510"/>
          </a:xfrm>
          <a:prstGeom prst="rect">
            <a:avLst/>
          </a:prstGeom>
          <a:noFill/>
        </p:spPr>
        <p:txBody>
          <a:bodyPr wrap="square" rtlCol="0">
            <a:spAutoFit/>
          </a:bodyPr>
          <a:lstStyle/>
          <a:p>
            <a:pPr>
              <a:lnSpc>
                <a:spcPct val="110000"/>
              </a:lnSpc>
            </a:pPr>
            <a:r>
              <a:rPr kumimoji="1" lang="ja-JP" altLang="en-US" sz="3200" b="1">
                <a:solidFill>
                  <a:schemeClr val="tx1"/>
                </a:solidFill>
                <a:latin typeface="Noto Sans JP SemiBold" panose="020B0200000000000000" pitchFamily="34" charset="-128"/>
                <a:ea typeface="Noto Sans JP SemiBold" panose="020B0200000000000000" pitchFamily="34" charset="-128"/>
              </a:rPr>
              <a:t>死　者</a:t>
            </a:r>
            <a:endParaRPr kumimoji="1" lang="ja-JP" altLang="en-US" sz="1800" b="1">
              <a:solidFill>
                <a:schemeClr val="tx1"/>
              </a:solidFill>
              <a:latin typeface="Noto Sans JP SemiBold" panose="020B0200000000000000" pitchFamily="34" charset="-128"/>
              <a:ea typeface="Noto Sans JP SemiBold" panose="020B0200000000000000" pitchFamily="34" charset="-128"/>
            </a:endParaRPr>
          </a:p>
        </p:txBody>
      </p:sp>
      <p:sp>
        <p:nvSpPr>
          <p:cNvPr id="18" name="テキスト ボックス 17">
            <a:extLst>
              <a:ext uri="{FF2B5EF4-FFF2-40B4-BE49-F238E27FC236}">
                <a16:creationId xmlns:a16="http://schemas.microsoft.com/office/drawing/2014/main" id="{18181567-A292-B00F-810D-8BC533956E09}"/>
              </a:ext>
            </a:extLst>
          </p:cNvPr>
          <p:cNvSpPr txBox="1"/>
          <p:nvPr/>
        </p:nvSpPr>
        <p:spPr>
          <a:xfrm>
            <a:off x="2816435" y="3958634"/>
            <a:ext cx="2504808" cy="659604"/>
          </a:xfrm>
          <a:prstGeom prst="rect">
            <a:avLst/>
          </a:prstGeom>
          <a:noFill/>
        </p:spPr>
        <p:txBody>
          <a:bodyPr wrap="square" rtlCol="0">
            <a:spAutoFit/>
          </a:bodyPr>
          <a:lstStyle/>
          <a:p>
            <a:pPr>
              <a:lnSpc>
                <a:spcPct val="110000"/>
              </a:lnSpc>
            </a:pPr>
            <a:r>
              <a:rPr kumimoji="1" lang="ja-JP" altLang="en-US" sz="2400" b="1">
                <a:solidFill>
                  <a:schemeClr val="tx1"/>
                </a:solidFill>
                <a:latin typeface="Noto Sans JP SemiBold" panose="020B0200000000000000" pitchFamily="34" charset="-128"/>
                <a:ea typeface="Noto Sans JP SemiBold" panose="020B0200000000000000" pitchFamily="34" charset="-128"/>
              </a:rPr>
              <a:t>約</a:t>
            </a:r>
            <a:r>
              <a:rPr kumimoji="1" lang="en-US" altLang="ja-JP" sz="3600" b="1" dirty="0">
                <a:solidFill>
                  <a:srgbClr val="ED6D0F"/>
                </a:solidFill>
                <a:latin typeface="Noto Sans JP SemiBold" panose="020B0200000000000000" pitchFamily="34" charset="-128"/>
                <a:ea typeface="Noto Sans JP SemiBold" panose="020B0200000000000000" pitchFamily="34" charset="-128"/>
              </a:rPr>
              <a:t>2</a:t>
            </a:r>
            <a:r>
              <a:rPr kumimoji="1" lang="ja-JP" altLang="en-US" sz="3600" b="1">
                <a:solidFill>
                  <a:srgbClr val="ED6D0F"/>
                </a:solidFill>
                <a:latin typeface="Noto Sans JP SemiBold" panose="020B0200000000000000" pitchFamily="34" charset="-128"/>
                <a:ea typeface="Noto Sans JP SemiBold" panose="020B0200000000000000" pitchFamily="34" charset="-128"/>
              </a:rPr>
              <a:t>千</a:t>
            </a:r>
            <a:r>
              <a:rPr kumimoji="1" lang="en-US" altLang="ja-JP" sz="3600" b="1" dirty="0">
                <a:solidFill>
                  <a:srgbClr val="ED6D0F"/>
                </a:solidFill>
                <a:latin typeface="Noto Sans JP SemiBold" panose="020B0200000000000000" pitchFamily="34" charset="-128"/>
                <a:ea typeface="Noto Sans JP SemiBold" panose="020B0200000000000000" pitchFamily="34" charset="-128"/>
              </a:rPr>
              <a:t>2</a:t>
            </a:r>
            <a:r>
              <a:rPr kumimoji="1" lang="ja-JP" altLang="en-US" sz="3600" b="1">
                <a:solidFill>
                  <a:srgbClr val="ED6D0F"/>
                </a:solidFill>
                <a:latin typeface="Noto Sans JP SemiBold" panose="020B0200000000000000" pitchFamily="34" charset="-128"/>
                <a:ea typeface="Noto Sans JP SemiBold" panose="020B0200000000000000" pitchFamily="34" charset="-128"/>
              </a:rPr>
              <a:t>百</a:t>
            </a:r>
            <a:r>
              <a:rPr kumimoji="1" lang="ja-JP" altLang="en-US" sz="2400" b="1">
                <a:solidFill>
                  <a:schemeClr val="tx1"/>
                </a:solidFill>
                <a:latin typeface="Noto Sans JP SemiBold" panose="020B0200000000000000" pitchFamily="34" charset="-128"/>
                <a:ea typeface="Noto Sans JP SemiBold" panose="020B0200000000000000" pitchFamily="34" charset="-128"/>
              </a:rPr>
              <a:t>人</a:t>
            </a:r>
          </a:p>
        </p:txBody>
      </p:sp>
      <p:sp>
        <p:nvSpPr>
          <p:cNvPr id="20" name="テキスト ボックス 19">
            <a:extLst>
              <a:ext uri="{FF2B5EF4-FFF2-40B4-BE49-F238E27FC236}">
                <a16:creationId xmlns:a16="http://schemas.microsoft.com/office/drawing/2014/main" id="{7CEF4FB6-8FE7-F0C2-7F28-17949A05DB19}"/>
              </a:ext>
            </a:extLst>
          </p:cNvPr>
          <p:cNvSpPr txBox="1"/>
          <p:nvPr/>
        </p:nvSpPr>
        <p:spPr>
          <a:xfrm>
            <a:off x="2832411" y="4532488"/>
            <a:ext cx="2917797" cy="249877"/>
          </a:xfrm>
          <a:prstGeom prst="rect">
            <a:avLst/>
          </a:prstGeom>
          <a:noFill/>
        </p:spPr>
        <p:txBody>
          <a:bodyPr wrap="square" rtlCol="0">
            <a:spAutoFit/>
          </a:bodyPr>
          <a:lstStyle/>
          <a:p>
            <a:pPr>
              <a:lnSpc>
                <a:spcPct val="110000"/>
              </a:lnSpc>
            </a:pPr>
            <a:r>
              <a:rPr kumimoji="1" lang="ja-JP" altLang="en-US" sz="1000">
                <a:solidFill>
                  <a:schemeClr val="tx1"/>
                </a:solidFill>
                <a:latin typeface="Noto Sans JP Medium" panose="020B0200000000000000" pitchFamily="34" charset="-128"/>
                <a:ea typeface="Noto Sans JP Medium" panose="020B0200000000000000" pitchFamily="34" charset="-128"/>
              </a:rPr>
              <a:t>県内の人口：約</a:t>
            </a:r>
            <a:r>
              <a:rPr kumimoji="1" lang="en-US" altLang="ja-JP" sz="1000" dirty="0">
                <a:solidFill>
                  <a:schemeClr val="tx1"/>
                </a:solidFill>
                <a:latin typeface="Noto Sans JP Medium" panose="020B0200000000000000" pitchFamily="34" charset="-128"/>
                <a:ea typeface="Noto Sans JP Medium" panose="020B0200000000000000" pitchFamily="34" charset="-128"/>
              </a:rPr>
              <a:t>110</a:t>
            </a:r>
            <a:r>
              <a:rPr kumimoji="1" lang="ja-JP" altLang="en-US" sz="1000">
                <a:solidFill>
                  <a:schemeClr val="tx1"/>
                </a:solidFill>
                <a:latin typeface="Noto Sans JP Medium" panose="020B0200000000000000" pitchFamily="34" charset="-128"/>
                <a:ea typeface="Noto Sans JP Medium" panose="020B0200000000000000" pitchFamily="34" charset="-128"/>
              </a:rPr>
              <a:t>万人（</a:t>
            </a:r>
            <a:r>
              <a:rPr kumimoji="1" lang="es-419" altLang="ja-JP" sz="1000" dirty="0">
                <a:solidFill>
                  <a:schemeClr val="tx1"/>
                </a:solidFill>
                <a:latin typeface="Noto Sans JP Medium" panose="020B0200000000000000" pitchFamily="34" charset="-128"/>
                <a:ea typeface="Noto Sans JP Medium" panose="020B0200000000000000" pitchFamily="34" charset="-128"/>
              </a:rPr>
              <a:t>R7.5</a:t>
            </a:r>
            <a:r>
              <a:rPr kumimoji="1" lang="ja-JP" altLang="en-US" sz="1000">
                <a:solidFill>
                  <a:schemeClr val="tx1"/>
                </a:solidFill>
                <a:latin typeface="Noto Sans JP Medium" panose="020B0200000000000000" pitchFamily="34" charset="-128"/>
                <a:ea typeface="Noto Sans JP Medium" panose="020B0200000000000000" pitchFamily="34" charset="-128"/>
              </a:rPr>
              <a:t>住民基本台帳）</a:t>
            </a:r>
          </a:p>
        </p:txBody>
      </p:sp>
      <p:sp>
        <p:nvSpPr>
          <p:cNvPr id="21" name="テキスト ボックス 20">
            <a:extLst>
              <a:ext uri="{FF2B5EF4-FFF2-40B4-BE49-F238E27FC236}">
                <a16:creationId xmlns:a16="http://schemas.microsoft.com/office/drawing/2014/main" id="{BB643416-7D83-BFCB-9257-9143C7A8534A}"/>
              </a:ext>
            </a:extLst>
          </p:cNvPr>
          <p:cNvSpPr txBox="1"/>
          <p:nvPr/>
        </p:nvSpPr>
        <p:spPr>
          <a:xfrm>
            <a:off x="557881" y="5215630"/>
            <a:ext cx="2053116" cy="596510"/>
          </a:xfrm>
          <a:prstGeom prst="rect">
            <a:avLst/>
          </a:prstGeom>
          <a:noFill/>
        </p:spPr>
        <p:txBody>
          <a:bodyPr wrap="square" rtlCol="0">
            <a:spAutoFit/>
          </a:bodyPr>
          <a:lstStyle/>
          <a:p>
            <a:pPr>
              <a:lnSpc>
                <a:spcPct val="110000"/>
              </a:lnSpc>
            </a:pPr>
            <a:r>
              <a:rPr kumimoji="1" lang="ja-JP" altLang="en-US" sz="3200" b="1">
                <a:solidFill>
                  <a:schemeClr val="tx1"/>
                </a:solidFill>
                <a:latin typeface="Noto Sans JP SemiBold" panose="020B0200000000000000" pitchFamily="34" charset="-128"/>
                <a:ea typeface="Noto Sans JP SemiBold" panose="020B0200000000000000" pitchFamily="34" charset="-128"/>
              </a:rPr>
              <a:t>避難者</a:t>
            </a:r>
            <a:endParaRPr kumimoji="1" lang="ja-JP" altLang="en-US" sz="1800" b="1">
              <a:solidFill>
                <a:schemeClr val="tx1"/>
              </a:solidFill>
              <a:latin typeface="Noto Sans JP SemiBold" panose="020B0200000000000000" pitchFamily="34" charset="-128"/>
              <a:ea typeface="Noto Sans JP SemiBold" panose="020B0200000000000000" pitchFamily="34" charset="-128"/>
            </a:endParaRPr>
          </a:p>
        </p:txBody>
      </p:sp>
      <p:sp>
        <p:nvSpPr>
          <p:cNvPr id="22" name="テキスト ボックス 21">
            <a:extLst>
              <a:ext uri="{FF2B5EF4-FFF2-40B4-BE49-F238E27FC236}">
                <a16:creationId xmlns:a16="http://schemas.microsoft.com/office/drawing/2014/main" id="{A9626C19-2837-ED4F-2135-6AEC31A9FAEB}"/>
              </a:ext>
            </a:extLst>
          </p:cNvPr>
          <p:cNvSpPr txBox="1"/>
          <p:nvPr/>
        </p:nvSpPr>
        <p:spPr>
          <a:xfrm>
            <a:off x="2816435" y="5167758"/>
            <a:ext cx="2504808" cy="659604"/>
          </a:xfrm>
          <a:prstGeom prst="rect">
            <a:avLst/>
          </a:prstGeom>
          <a:noFill/>
        </p:spPr>
        <p:txBody>
          <a:bodyPr wrap="square" rtlCol="0">
            <a:spAutoFit/>
          </a:bodyPr>
          <a:lstStyle/>
          <a:p>
            <a:pPr>
              <a:lnSpc>
                <a:spcPct val="110000"/>
              </a:lnSpc>
            </a:pPr>
            <a:r>
              <a:rPr kumimoji="1" lang="ja-JP" altLang="en-US" sz="2400" b="1">
                <a:solidFill>
                  <a:schemeClr val="tx1"/>
                </a:solidFill>
                <a:latin typeface="Noto Sans JP SemiBold" panose="020B0200000000000000" pitchFamily="34" charset="-128"/>
                <a:ea typeface="Noto Sans JP SemiBold" panose="020B0200000000000000" pitchFamily="34" charset="-128"/>
              </a:rPr>
              <a:t>約</a:t>
            </a:r>
            <a:r>
              <a:rPr kumimoji="1" lang="en-US" altLang="ja-JP" sz="3600" b="1" dirty="0">
                <a:solidFill>
                  <a:srgbClr val="ED6D0F"/>
                </a:solidFill>
                <a:latin typeface="Noto Sans JP SemiBold" panose="020B0200000000000000" pitchFamily="34" charset="-128"/>
                <a:ea typeface="Noto Sans JP SemiBold" panose="020B0200000000000000" pitchFamily="34" charset="-128"/>
              </a:rPr>
              <a:t>19</a:t>
            </a:r>
            <a:r>
              <a:rPr kumimoji="1" lang="ja-JP" altLang="en-US" sz="3600" b="1">
                <a:solidFill>
                  <a:srgbClr val="ED6D0F"/>
                </a:solidFill>
                <a:latin typeface="Noto Sans JP SemiBold" panose="020B0200000000000000" pitchFamily="34" charset="-128"/>
                <a:ea typeface="Noto Sans JP SemiBold" panose="020B0200000000000000" pitchFamily="34" charset="-128"/>
              </a:rPr>
              <a:t>万</a:t>
            </a:r>
            <a:r>
              <a:rPr kumimoji="1" lang="en-US" altLang="ja-JP" sz="3600" b="1" dirty="0">
                <a:solidFill>
                  <a:srgbClr val="ED6D0F"/>
                </a:solidFill>
                <a:latin typeface="Noto Sans JP SemiBold" panose="020B0200000000000000" pitchFamily="34" charset="-128"/>
                <a:ea typeface="Noto Sans JP SemiBold" panose="020B0200000000000000" pitchFamily="34" charset="-128"/>
              </a:rPr>
              <a:t>2</a:t>
            </a:r>
            <a:r>
              <a:rPr kumimoji="1" lang="ja-JP" altLang="en-US" sz="3600" b="1">
                <a:solidFill>
                  <a:srgbClr val="ED6D0F"/>
                </a:solidFill>
                <a:latin typeface="Noto Sans JP SemiBold" panose="020B0200000000000000" pitchFamily="34" charset="-128"/>
                <a:ea typeface="Noto Sans JP SemiBold" panose="020B0200000000000000" pitchFamily="34" charset="-128"/>
              </a:rPr>
              <a:t>千</a:t>
            </a:r>
            <a:r>
              <a:rPr kumimoji="1" lang="ja-JP" altLang="en-US" sz="2400" b="1">
                <a:solidFill>
                  <a:schemeClr val="tx1"/>
                </a:solidFill>
                <a:latin typeface="Noto Sans JP SemiBold" panose="020B0200000000000000" pitchFamily="34" charset="-128"/>
                <a:ea typeface="Noto Sans JP SemiBold" panose="020B0200000000000000" pitchFamily="34" charset="-128"/>
              </a:rPr>
              <a:t>人</a:t>
            </a:r>
          </a:p>
        </p:txBody>
      </p:sp>
      <p:sp>
        <p:nvSpPr>
          <p:cNvPr id="24" name="テキスト ボックス 23">
            <a:extLst>
              <a:ext uri="{FF2B5EF4-FFF2-40B4-BE49-F238E27FC236}">
                <a16:creationId xmlns:a16="http://schemas.microsoft.com/office/drawing/2014/main" id="{528B2D15-22D5-02ED-6CD5-A72FA50C275D}"/>
              </a:ext>
            </a:extLst>
          </p:cNvPr>
          <p:cNvSpPr txBox="1"/>
          <p:nvPr/>
        </p:nvSpPr>
        <p:spPr>
          <a:xfrm>
            <a:off x="2832411" y="5741612"/>
            <a:ext cx="2917797" cy="249877"/>
          </a:xfrm>
          <a:prstGeom prst="rect">
            <a:avLst/>
          </a:prstGeom>
          <a:noFill/>
        </p:spPr>
        <p:txBody>
          <a:bodyPr wrap="square" rtlCol="0">
            <a:spAutoFit/>
          </a:bodyPr>
          <a:lstStyle/>
          <a:p>
            <a:pPr>
              <a:lnSpc>
                <a:spcPct val="110000"/>
              </a:lnSpc>
            </a:pPr>
            <a:r>
              <a:rPr kumimoji="1" lang="ja-JP" altLang="en-US" sz="1000">
                <a:solidFill>
                  <a:schemeClr val="tx1"/>
                </a:solidFill>
                <a:latin typeface="Noto Sans JP Medium" panose="020B0200000000000000" pitchFamily="34" charset="-128"/>
                <a:ea typeface="Noto Sans JP Medium" panose="020B0200000000000000" pitchFamily="34" charset="-128"/>
              </a:rPr>
              <a:t>県内の人口：約</a:t>
            </a:r>
            <a:r>
              <a:rPr kumimoji="1" lang="en-US" altLang="ja-JP" sz="1000" dirty="0">
                <a:solidFill>
                  <a:schemeClr val="tx1"/>
                </a:solidFill>
                <a:latin typeface="Noto Sans JP Medium" panose="020B0200000000000000" pitchFamily="34" charset="-128"/>
                <a:ea typeface="Noto Sans JP Medium" panose="020B0200000000000000" pitchFamily="34" charset="-128"/>
              </a:rPr>
              <a:t>110</a:t>
            </a:r>
            <a:r>
              <a:rPr kumimoji="1" lang="ja-JP" altLang="en-US" sz="1000">
                <a:solidFill>
                  <a:schemeClr val="tx1"/>
                </a:solidFill>
                <a:latin typeface="Noto Sans JP Medium" panose="020B0200000000000000" pitchFamily="34" charset="-128"/>
                <a:ea typeface="Noto Sans JP Medium" panose="020B0200000000000000" pitchFamily="34" charset="-128"/>
              </a:rPr>
              <a:t>万人（</a:t>
            </a:r>
            <a:r>
              <a:rPr kumimoji="1" lang="es-419" altLang="ja-JP" sz="1000" dirty="0">
                <a:solidFill>
                  <a:schemeClr val="tx1"/>
                </a:solidFill>
                <a:latin typeface="Noto Sans JP Medium" panose="020B0200000000000000" pitchFamily="34" charset="-128"/>
                <a:ea typeface="Noto Sans JP Medium" panose="020B0200000000000000" pitchFamily="34" charset="-128"/>
              </a:rPr>
              <a:t>R7.5</a:t>
            </a:r>
            <a:r>
              <a:rPr kumimoji="1" lang="ja-JP" altLang="en-US" sz="1000">
                <a:solidFill>
                  <a:schemeClr val="tx1"/>
                </a:solidFill>
                <a:latin typeface="Noto Sans JP Medium" panose="020B0200000000000000" pitchFamily="34" charset="-128"/>
                <a:ea typeface="Noto Sans JP Medium" panose="020B0200000000000000" pitchFamily="34" charset="-128"/>
              </a:rPr>
              <a:t>住民基本台帳）</a:t>
            </a:r>
          </a:p>
        </p:txBody>
      </p:sp>
      <p:grpSp>
        <p:nvGrpSpPr>
          <p:cNvPr id="27" name="グループ化 26">
            <a:extLst>
              <a:ext uri="{FF2B5EF4-FFF2-40B4-BE49-F238E27FC236}">
                <a16:creationId xmlns:a16="http://schemas.microsoft.com/office/drawing/2014/main" id="{C5E02BC1-67CF-54CE-A0E5-CD472C6BA0DD}"/>
              </a:ext>
            </a:extLst>
          </p:cNvPr>
          <p:cNvGrpSpPr/>
          <p:nvPr/>
        </p:nvGrpSpPr>
        <p:grpSpPr>
          <a:xfrm>
            <a:off x="6167534" y="2540902"/>
            <a:ext cx="825500" cy="261610"/>
            <a:chOff x="6132229" y="2933170"/>
            <a:chExt cx="825500" cy="261610"/>
          </a:xfrm>
        </p:grpSpPr>
        <p:pic>
          <p:nvPicPr>
            <p:cNvPr id="25" name="図 24">
              <a:extLst>
                <a:ext uri="{FF2B5EF4-FFF2-40B4-BE49-F238E27FC236}">
                  <a16:creationId xmlns:a16="http://schemas.microsoft.com/office/drawing/2014/main" id="{06869870-77EB-49DC-DE70-4570AC4FF1C6}"/>
                </a:ext>
              </a:extLst>
            </p:cNvPr>
            <p:cNvPicPr>
              <a:picLocks noChangeAspect="1"/>
            </p:cNvPicPr>
            <p:nvPr/>
          </p:nvPicPr>
          <p:blipFill>
            <a:blip r:embed="rId7"/>
            <a:stretch>
              <a:fillRect/>
            </a:stretch>
          </p:blipFill>
          <p:spPr>
            <a:xfrm>
              <a:off x="6132229" y="2952850"/>
              <a:ext cx="825500" cy="222250"/>
            </a:xfrm>
            <a:prstGeom prst="rect">
              <a:avLst/>
            </a:prstGeom>
          </p:spPr>
        </p:pic>
        <p:sp>
          <p:nvSpPr>
            <p:cNvPr id="26" name="テキスト ボックス 25">
              <a:extLst>
                <a:ext uri="{FF2B5EF4-FFF2-40B4-BE49-F238E27FC236}">
                  <a16:creationId xmlns:a16="http://schemas.microsoft.com/office/drawing/2014/main" id="{DEA45C29-80E2-10A7-1D79-A8970C562270}"/>
                </a:ext>
              </a:extLst>
            </p:cNvPr>
            <p:cNvSpPr txBox="1"/>
            <p:nvPr/>
          </p:nvSpPr>
          <p:spPr>
            <a:xfrm>
              <a:off x="6168600" y="2933170"/>
              <a:ext cx="752758" cy="261610"/>
            </a:xfrm>
            <a:prstGeom prst="rect">
              <a:avLst/>
            </a:prstGeom>
            <a:noFill/>
          </p:spPr>
          <p:txBody>
            <a:bodyPr wrap="square" rtlCol="0">
              <a:spAutoFit/>
            </a:bodyPr>
            <a:lstStyle/>
            <a:p>
              <a:pPr algn="ctr"/>
              <a:r>
                <a:rPr kumimoji="1" lang="ja-JP" altLang="en-US" sz="1100" b="1">
                  <a:solidFill>
                    <a:schemeClr val="bg1"/>
                  </a:solidFill>
                  <a:latin typeface="Noto Sans JP SemiBold" panose="020B0200000000000000" pitchFamily="34" charset="-128"/>
                  <a:ea typeface="Noto Sans JP SemiBold" panose="020B0200000000000000" pitchFamily="34" charset="-128"/>
                </a:rPr>
                <a:t>震度分布</a:t>
              </a:r>
            </a:p>
          </p:txBody>
        </p:sp>
      </p:grpSp>
      <p:grpSp>
        <p:nvGrpSpPr>
          <p:cNvPr id="31" name="グループ化 30">
            <a:extLst>
              <a:ext uri="{FF2B5EF4-FFF2-40B4-BE49-F238E27FC236}">
                <a16:creationId xmlns:a16="http://schemas.microsoft.com/office/drawing/2014/main" id="{7859BABF-7A38-4009-49CD-CE2B33EF0729}"/>
              </a:ext>
            </a:extLst>
          </p:cNvPr>
          <p:cNvGrpSpPr/>
          <p:nvPr/>
        </p:nvGrpSpPr>
        <p:grpSpPr>
          <a:xfrm>
            <a:off x="8904041" y="2540902"/>
            <a:ext cx="1500932" cy="261610"/>
            <a:chOff x="8904041" y="2540902"/>
            <a:chExt cx="1500932" cy="261610"/>
          </a:xfrm>
        </p:grpSpPr>
        <p:pic>
          <p:nvPicPr>
            <p:cNvPr id="29" name="図 28">
              <a:extLst>
                <a:ext uri="{FF2B5EF4-FFF2-40B4-BE49-F238E27FC236}">
                  <a16:creationId xmlns:a16="http://schemas.microsoft.com/office/drawing/2014/main" id="{092425A3-61A2-72FB-9398-5C8160573C4C}"/>
                </a:ext>
              </a:extLst>
            </p:cNvPr>
            <p:cNvPicPr>
              <a:picLocks noChangeAspect="1"/>
            </p:cNvPicPr>
            <p:nvPr/>
          </p:nvPicPr>
          <p:blipFill>
            <a:blip r:embed="rId7"/>
            <a:stretch>
              <a:fillRect/>
            </a:stretch>
          </p:blipFill>
          <p:spPr>
            <a:xfrm>
              <a:off x="8904041" y="2560582"/>
              <a:ext cx="1500932" cy="222250"/>
            </a:xfrm>
            <a:prstGeom prst="rect">
              <a:avLst/>
            </a:prstGeom>
          </p:spPr>
        </p:pic>
        <p:sp>
          <p:nvSpPr>
            <p:cNvPr id="30" name="テキスト ボックス 29">
              <a:extLst>
                <a:ext uri="{FF2B5EF4-FFF2-40B4-BE49-F238E27FC236}">
                  <a16:creationId xmlns:a16="http://schemas.microsoft.com/office/drawing/2014/main" id="{E9BEF87E-1CE8-B1B7-7D0B-89641D66F8CA}"/>
                </a:ext>
              </a:extLst>
            </p:cNvPr>
            <p:cNvSpPr txBox="1"/>
            <p:nvPr/>
          </p:nvSpPr>
          <p:spPr>
            <a:xfrm>
              <a:off x="8904041" y="2540902"/>
              <a:ext cx="1500932" cy="261610"/>
            </a:xfrm>
            <a:prstGeom prst="rect">
              <a:avLst/>
            </a:prstGeom>
            <a:noFill/>
          </p:spPr>
          <p:txBody>
            <a:bodyPr wrap="square" rtlCol="0">
              <a:spAutoFit/>
            </a:bodyPr>
            <a:lstStyle/>
            <a:p>
              <a:pPr algn="ctr"/>
              <a:r>
                <a:rPr kumimoji="1" lang="ja-JP" altLang="en-US" sz="1100" b="1">
                  <a:solidFill>
                    <a:schemeClr val="bg1"/>
                  </a:solidFill>
                  <a:latin typeface="Noto Sans JP SemiBold" panose="020B0200000000000000" pitchFamily="34" charset="-128"/>
                  <a:ea typeface="Noto Sans JP SemiBold" panose="020B0200000000000000" pitchFamily="34" charset="-128"/>
                </a:rPr>
                <a:t>液状化危険度分布</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333C044-71CD-E42B-F6C7-365ECEA9E2A5}"/>
              </a:ext>
            </a:extLst>
          </p:cNvPr>
          <p:cNvGrpSpPr/>
          <p:nvPr/>
        </p:nvGrpSpPr>
        <p:grpSpPr>
          <a:xfrm>
            <a:off x="0" y="0"/>
            <a:ext cx="12192000" cy="1276350"/>
            <a:chOff x="0" y="0"/>
            <a:chExt cx="12192000" cy="1276350"/>
          </a:xfrm>
        </p:grpSpPr>
        <p:grpSp>
          <p:nvGrpSpPr>
            <p:cNvPr id="3" name="Google Shape;93;p2">
              <a:extLst>
                <a:ext uri="{FF2B5EF4-FFF2-40B4-BE49-F238E27FC236}">
                  <a16:creationId xmlns:a16="http://schemas.microsoft.com/office/drawing/2014/main" id="{4077D4F3-080A-36FA-1294-07A573BF54A5}"/>
                </a:ext>
              </a:extLst>
            </p:cNvPr>
            <p:cNvGrpSpPr/>
            <p:nvPr/>
          </p:nvGrpSpPr>
          <p:grpSpPr>
            <a:xfrm>
              <a:off x="0" y="0"/>
              <a:ext cx="12192000" cy="1276350"/>
              <a:chOff x="0" y="-1534249"/>
              <a:chExt cx="12192000" cy="1276350"/>
            </a:xfrm>
          </p:grpSpPr>
          <p:pic>
            <p:nvPicPr>
              <p:cNvPr id="8" name="Google Shape;94;p2">
                <a:extLst>
                  <a:ext uri="{FF2B5EF4-FFF2-40B4-BE49-F238E27FC236}">
                    <a16:creationId xmlns:a16="http://schemas.microsoft.com/office/drawing/2014/main" id="{FA1D2120-AAFD-93AB-17C0-E1F87E9F0FD7}"/>
                  </a:ext>
                </a:extLst>
              </p:cNvPr>
              <p:cNvPicPr preferRelativeResize="0"/>
              <p:nvPr/>
            </p:nvPicPr>
            <p:blipFill rotWithShape="1">
              <a:blip r:embed="rId3">
                <a:alphaModFix/>
              </a:blip>
              <a:srcRect/>
              <a:stretch/>
            </p:blipFill>
            <p:spPr>
              <a:xfrm>
                <a:off x="0" y="-1534249"/>
                <a:ext cx="12192000" cy="1276350"/>
              </a:xfrm>
              <a:prstGeom prst="rect">
                <a:avLst/>
              </a:prstGeom>
              <a:noFill/>
              <a:ln>
                <a:noFill/>
              </a:ln>
            </p:spPr>
          </p:pic>
          <p:pic>
            <p:nvPicPr>
              <p:cNvPr id="9" name="Google Shape;95;p2" descr="挿絵 が含まれている画像&#10;&#10;自動的に生成された説明">
                <a:extLst>
                  <a:ext uri="{FF2B5EF4-FFF2-40B4-BE49-F238E27FC236}">
                    <a16:creationId xmlns:a16="http://schemas.microsoft.com/office/drawing/2014/main" id="{6C9AD77A-B1CE-D7AB-18D7-F45D508D028D}"/>
                  </a:ext>
                </a:extLst>
              </p:cNvPr>
              <p:cNvPicPr preferRelativeResize="0"/>
              <p:nvPr/>
            </p:nvPicPr>
            <p:blipFill rotWithShape="1">
              <a:blip r:embed="rId4">
                <a:alphaModFix/>
              </a:blip>
              <a:srcRect/>
              <a:stretch/>
            </p:blipFill>
            <p:spPr>
              <a:xfrm>
                <a:off x="0" y="-1534249"/>
                <a:ext cx="1911350" cy="1276350"/>
              </a:xfrm>
              <a:prstGeom prst="rect">
                <a:avLst/>
              </a:prstGeom>
              <a:noFill/>
              <a:ln>
                <a:noFill/>
              </a:ln>
            </p:spPr>
          </p:pic>
        </p:grpSp>
        <p:grpSp>
          <p:nvGrpSpPr>
            <p:cNvPr id="4" name="グループ化 3">
              <a:extLst>
                <a:ext uri="{FF2B5EF4-FFF2-40B4-BE49-F238E27FC236}">
                  <a16:creationId xmlns:a16="http://schemas.microsoft.com/office/drawing/2014/main" id="{EE5B17B7-F3B6-6B26-4D83-CC8D65DD6404}"/>
                </a:ext>
              </a:extLst>
            </p:cNvPr>
            <p:cNvGrpSpPr/>
            <p:nvPr/>
          </p:nvGrpSpPr>
          <p:grpSpPr>
            <a:xfrm>
              <a:off x="1937381" y="250859"/>
              <a:ext cx="9621207" cy="893673"/>
              <a:chOff x="1937381" y="250859"/>
              <a:chExt cx="9621207" cy="893673"/>
            </a:xfrm>
          </p:grpSpPr>
          <p:sp>
            <p:nvSpPr>
              <p:cNvPr id="5" name="Google Shape;99;p2">
                <a:extLst>
                  <a:ext uri="{FF2B5EF4-FFF2-40B4-BE49-F238E27FC236}">
                    <a16:creationId xmlns:a16="http://schemas.microsoft.com/office/drawing/2014/main" id="{3348D4B4-480A-9725-AB83-E652EAA76889}"/>
                  </a:ext>
                </a:extLst>
              </p:cNvPr>
              <p:cNvSpPr txBox="1"/>
              <p:nvPr/>
            </p:nvSpPr>
            <p:spPr>
              <a:xfrm>
                <a:off x="1937381" y="250859"/>
                <a:ext cx="2573249" cy="276959"/>
              </a:xfrm>
              <a:prstGeom prst="rect">
                <a:avLst/>
              </a:prstGeom>
              <a:noFill/>
              <a:ln>
                <a:noFill/>
              </a:ln>
            </p:spPr>
            <p:txBody>
              <a:bodyPr spcFirstLastPara="1" wrap="square" lIns="91425" tIns="45700" rIns="91425" bIns="45700" anchor="t" anchorCtr="0">
                <a:spAutoFit/>
              </a:bodyPr>
              <a:lstStyle/>
              <a:p>
                <a:pPr lvl="0"/>
                <a:r>
                  <a:rPr lang="ja-JP" altLang="en-US" sz="1200">
                    <a:latin typeface="Noto Sans JP Medium" panose="020B0200000000000000" pitchFamily="34" charset="-128"/>
                    <a:ea typeface="Noto Sans JP Medium" panose="020B0200000000000000" pitchFamily="34" charset="-128"/>
                  </a:rPr>
                  <a:t>地震被害想定結果のお知らせ</a:t>
                </a:r>
                <a:endParaRPr dirty="0">
                  <a:latin typeface="Noto Sans JP Medium" panose="020B0200000000000000" pitchFamily="34" charset="-128"/>
                  <a:ea typeface="Noto Sans JP Medium" panose="020B0200000000000000" pitchFamily="34" charset="-128"/>
                </a:endParaRPr>
              </a:p>
            </p:txBody>
          </p:sp>
          <p:cxnSp>
            <p:nvCxnSpPr>
              <p:cNvPr id="6" name="Google Shape;100;p2">
                <a:extLst>
                  <a:ext uri="{FF2B5EF4-FFF2-40B4-BE49-F238E27FC236}">
                    <a16:creationId xmlns:a16="http://schemas.microsoft.com/office/drawing/2014/main" id="{9953BBF7-6A6D-38BE-A175-37FE6A20A94F}"/>
                  </a:ext>
                </a:extLst>
              </p:cNvPr>
              <p:cNvCxnSpPr/>
              <p:nvPr/>
            </p:nvCxnSpPr>
            <p:spPr>
              <a:xfrm>
                <a:off x="2023882" y="524786"/>
                <a:ext cx="9534706" cy="0"/>
              </a:xfrm>
              <a:prstGeom prst="straightConnector1">
                <a:avLst/>
              </a:prstGeom>
              <a:noFill/>
              <a:ln w="19050" cap="flat" cmpd="sng">
                <a:solidFill>
                  <a:schemeClr val="dk1"/>
                </a:solidFill>
                <a:prstDash val="solid"/>
                <a:miter lim="800000"/>
                <a:headEnd type="none" w="sm" len="sm"/>
                <a:tailEnd type="none" w="sm" len="sm"/>
              </a:ln>
            </p:spPr>
          </p:cxnSp>
          <p:sp>
            <p:nvSpPr>
              <p:cNvPr id="7" name="Google Shape;101;p2">
                <a:extLst>
                  <a:ext uri="{FF2B5EF4-FFF2-40B4-BE49-F238E27FC236}">
                    <a16:creationId xmlns:a16="http://schemas.microsoft.com/office/drawing/2014/main" id="{75114F54-890C-D7EE-A652-6162ADC0D392}"/>
                  </a:ext>
                </a:extLst>
              </p:cNvPr>
              <p:cNvSpPr txBox="1"/>
              <p:nvPr/>
            </p:nvSpPr>
            <p:spPr>
              <a:xfrm>
                <a:off x="1940710" y="559797"/>
                <a:ext cx="9617878"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chemeClr val="tx1"/>
                    </a:solidFill>
                    <a:latin typeface="Noto Sans JP SemiBold" panose="020B0200000000000000" pitchFamily="34" charset="-128"/>
                    <a:ea typeface="Noto Sans JP SemiBold" panose="020B0200000000000000" pitchFamily="34" charset="-128"/>
                  </a:rPr>
                  <a:t>今後、起こり得る地震被害</a:t>
                </a:r>
                <a:r>
                  <a:rPr lang="ja-JP" altLang="en-US" sz="2400" b="1">
                    <a:solidFill>
                      <a:schemeClr val="tx1"/>
                    </a:solidFill>
                    <a:latin typeface="Noto Sans JP SemiBold" panose="020B0200000000000000" pitchFamily="34" charset="-128"/>
                    <a:ea typeface="Noto Sans JP SemiBold" panose="020B0200000000000000" pitchFamily="34" charset="-128"/>
                  </a:rPr>
                  <a:t>（地震被害想定結果）</a:t>
                </a:r>
              </a:p>
            </p:txBody>
          </p:sp>
        </p:grpSp>
      </p:grpSp>
      <p:sp>
        <p:nvSpPr>
          <p:cNvPr id="10" name="Google Shape;99;p2">
            <a:extLst>
              <a:ext uri="{FF2B5EF4-FFF2-40B4-BE49-F238E27FC236}">
                <a16:creationId xmlns:a16="http://schemas.microsoft.com/office/drawing/2014/main" id="{8059D128-38A5-DA8E-A0ED-A2B788370350}"/>
              </a:ext>
            </a:extLst>
          </p:cNvPr>
          <p:cNvSpPr txBox="1"/>
          <p:nvPr/>
        </p:nvSpPr>
        <p:spPr>
          <a:xfrm>
            <a:off x="11637982" y="6448550"/>
            <a:ext cx="33998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ja-JP" sz="1000" u="none" strike="noStrike" cap="none" dirty="0">
                <a:solidFill>
                  <a:srgbClr val="000000"/>
                </a:solidFill>
                <a:latin typeface="Noto Sans JP Medium" panose="020B0200000000000000" pitchFamily="34" charset="-128"/>
                <a:ea typeface="Noto Sans JP Medium" panose="020B0200000000000000" pitchFamily="34" charset="-128"/>
                <a:sym typeface="Arial"/>
              </a:rPr>
              <a:t>9</a:t>
            </a:r>
            <a:endParaRPr sz="1000" dirty="0">
              <a:latin typeface="Noto Sans JP Medium" panose="020B0200000000000000" pitchFamily="34" charset="-128"/>
              <a:ea typeface="Noto Sans JP Medium" panose="020B0200000000000000" pitchFamily="34" charset="-128"/>
            </a:endParaRPr>
          </a:p>
        </p:txBody>
      </p:sp>
      <p:sp>
        <p:nvSpPr>
          <p:cNvPr id="11" name="テキスト ボックス 10">
            <a:extLst>
              <a:ext uri="{FF2B5EF4-FFF2-40B4-BE49-F238E27FC236}">
                <a16:creationId xmlns:a16="http://schemas.microsoft.com/office/drawing/2014/main" id="{B4C8B5CF-F9F7-F866-3CFE-0562411FAF2C}"/>
              </a:ext>
            </a:extLst>
          </p:cNvPr>
          <p:cNvSpPr txBox="1"/>
          <p:nvPr/>
        </p:nvSpPr>
        <p:spPr>
          <a:xfrm>
            <a:off x="534641" y="1567531"/>
            <a:ext cx="4595143" cy="596510"/>
          </a:xfrm>
          <a:prstGeom prst="rect">
            <a:avLst/>
          </a:prstGeom>
          <a:noFill/>
        </p:spPr>
        <p:txBody>
          <a:bodyPr wrap="square" rtlCol="0">
            <a:spAutoFit/>
          </a:bodyPr>
          <a:lstStyle/>
          <a:p>
            <a:pPr>
              <a:lnSpc>
                <a:spcPct val="110000"/>
              </a:lnSpc>
            </a:pPr>
            <a:r>
              <a:rPr kumimoji="1" lang="ja-JP" altLang="en-US" sz="3200" b="1">
                <a:solidFill>
                  <a:srgbClr val="A8921D"/>
                </a:solidFill>
                <a:latin typeface="Noto Sans JP SemiBold" panose="020B0200000000000000" pitchFamily="34" charset="-128"/>
                <a:ea typeface="Noto Sans JP SemiBold" panose="020B0200000000000000" pitchFamily="34" charset="-128"/>
              </a:rPr>
              <a:t>奥能登地区</a:t>
            </a:r>
            <a:r>
              <a:rPr kumimoji="1" lang="ja-JP" altLang="en-US" sz="2400" b="1">
                <a:solidFill>
                  <a:schemeClr val="tx1"/>
                </a:solidFill>
                <a:latin typeface="Noto Sans JP SemiBold" panose="020B0200000000000000" pitchFamily="34" charset="-128"/>
                <a:ea typeface="Noto Sans JP SemiBold" panose="020B0200000000000000" pitchFamily="34" charset="-128"/>
              </a:rPr>
              <a:t>の被害想定結果</a:t>
            </a:r>
            <a:endParaRPr kumimoji="1" lang="ja-JP" altLang="en-US" sz="1800">
              <a:solidFill>
                <a:schemeClr val="tx1"/>
              </a:solidFill>
              <a:latin typeface="Noto Sans JP Medium" panose="020B0200000000000000" pitchFamily="34" charset="-128"/>
              <a:ea typeface="Noto Sans JP Medium" panose="020B0200000000000000" pitchFamily="34" charset="-128"/>
            </a:endParaRPr>
          </a:p>
        </p:txBody>
      </p:sp>
      <p:sp>
        <p:nvSpPr>
          <p:cNvPr id="12" name="テキスト ボックス 11">
            <a:extLst>
              <a:ext uri="{FF2B5EF4-FFF2-40B4-BE49-F238E27FC236}">
                <a16:creationId xmlns:a16="http://schemas.microsoft.com/office/drawing/2014/main" id="{06AAB749-2F68-B6F9-0783-FA8FB15C8454}"/>
              </a:ext>
            </a:extLst>
          </p:cNvPr>
          <p:cNvSpPr txBox="1"/>
          <p:nvPr/>
        </p:nvSpPr>
        <p:spPr>
          <a:xfrm>
            <a:off x="5093208" y="1639413"/>
            <a:ext cx="4595143" cy="451855"/>
          </a:xfrm>
          <a:prstGeom prst="rect">
            <a:avLst/>
          </a:prstGeom>
          <a:noFill/>
        </p:spPr>
        <p:txBody>
          <a:bodyPr wrap="square" rtlCol="0">
            <a:spAutoFit/>
          </a:bodyPr>
          <a:lstStyle/>
          <a:p>
            <a:pPr>
              <a:lnSpc>
                <a:spcPct val="110000"/>
              </a:lnSpc>
            </a:pPr>
            <a:r>
              <a:rPr kumimoji="1" lang="ja-JP" altLang="en-US" sz="1100" b="1">
                <a:solidFill>
                  <a:schemeClr val="tx1"/>
                </a:solidFill>
                <a:latin typeface="Noto Sans JP SemiBold" panose="020B0200000000000000" pitchFamily="34" charset="-128"/>
                <a:ea typeface="Noto Sans JP SemiBold" panose="020B0200000000000000" pitchFamily="34" charset="-128"/>
              </a:rPr>
              <a:t>各市町で最も被害が大きくなった地震の被害想定結果を記載</a:t>
            </a:r>
          </a:p>
          <a:p>
            <a:pPr>
              <a:lnSpc>
                <a:spcPct val="110000"/>
              </a:lnSpc>
            </a:pPr>
            <a:r>
              <a:rPr kumimoji="1" lang="ja-JP" altLang="en-US" sz="1100" b="1">
                <a:solidFill>
                  <a:schemeClr val="tx1"/>
                </a:solidFill>
                <a:latin typeface="Noto Sans JP SemiBold" panose="020B0200000000000000" pitchFamily="34" charset="-128"/>
                <a:ea typeface="Noto Sans JP SemiBold" panose="020B0200000000000000" pitchFamily="34" charset="-128"/>
              </a:rPr>
              <a:t>全壊棟数には非住家</a:t>
            </a:r>
            <a:r>
              <a:rPr kumimoji="1" lang="en-US" altLang="ja-JP" sz="11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100" b="1">
                <a:solidFill>
                  <a:schemeClr val="tx1"/>
                </a:solidFill>
                <a:latin typeface="Noto Sans JP SemiBold" panose="020B0200000000000000" pitchFamily="34" charset="-128"/>
                <a:ea typeface="Noto Sans JP SemiBold" panose="020B0200000000000000" pitchFamily="34" charset="-128"/>
              </a:rPr>
              <a:t>納屋や倉庫</a:t>
            </a:r>
            <a:r>
              <a:rPr kumimoji="1" lang="en-US" altLang="ja-JP" sz="1100" b="1" dirty="0">
                <a:solidFill>
                  <a:schemeClr val="tx1"/>
                </a:solidFill>
                <a:latin typeface="Noto Sans JP SemiBold" panose="020B0200000000000000" pitchFamily="34" charset="-128"/>
                <a:ea typeface="Noto Sans JP SemiBold" panose="020B0200000000000000" pitchFamily="34" charset="-128"/>
              </a:rPr>
              <a:t>)</a:t>
            </a:r>
            <a:r>
              <a:rPr kumimoji="1" lang="ja-JP" altLang="en-US" sz="1100" b="1">
                <a:solidFill>
                  <a:schemeClr val="tx1"/>
                </a:solidFill>
                <a:latin typeface="Noto Sans JP SemiBold" panose="020B0200000000000000" pitchFamily="34" charset="-128"/>
                <a:ea typeface="Noto Sans JP SemiBold" panose="020B0200000000000000" pitchFamily="34" charset="-128"/>
              </a:rPr>
              <a:t>を含む</a:t>
            </a:r>
          </a:p>
        </p:txBody>
      </p:sp>
      <p:grpSp>
        <p:nvGrpSpPr>
          <p:cNvPr id="36" name="グループ化 35">
            <a:extLst>
              <a:ext uri="{FF2B5EF4-FFF2-40B4-BE49-F238E27FC236}">
                <a16:creationId xmlns:a16="http://schemas.microsoft.com/office/drawing/2014/main" id="{6E235421-B233-D7AB-9E42-67C7D92C7A39}"/>
              </a:ext>
            </a:extLst>
          </p:cNvPr>
          <p:cNvGrpSpPr/>
          <p:nvPr/>
        </p:nvGrpSpPr>
        <p:grpSpPr>
          <a:xfrm>
            <a:off x="1157161" y="2608775"/>
            <a:ext cx="2536853" cy="1378832"/>
            <a:chOff x="1157161" y="2608775"/>
            <a:chExt cx="2536853" cy="1378832"/>
          </a:xfrm>
        </p:grpSpPr>
        <p:sp>
          <p:nvSpPr>
            <p:cNvPr id="16" name="フローチャート: 端子 15">
              <a:extLst>
                <a:ext uri="{FF2B5EF4-FFF2-40B4-BE49-F238E27FC236}">
                  <a16:creationId xmlns:a16="http://schemas.microsoft.com/office/drawing/2014/main" id="{1F1FFEB4-774C-3C0D-3140-CA96903EC9D8}"/>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輪島市</a:t>
              </a:r>
            </a:p>
          </p:txBody>
        </p:sp>
        <p:grpSp>
          <p:nvGrpSpPr>
            <p:cNvPr id="35" name="グループ化 34">
              <a:extLst>
                <a:ext uri="{FF2B5EF4-FFF2-40B4-BE49-F238E27FC236}">
                  <a16:creationId xmlns:a16="http://schemas.microsoft.com/office/drawing/2014/main" id="{F147A421-E147-2799-84CF-64CA6A0E6C28}"/>
                </a:ext>
              </a:extLst>
            </p:cNvPr>
            <p:cNvGrpSpPr/>
            <p:nvPr/>
          </p:nvGrpSpPr>
          <p:grpSpPr>
            <a:xfrm>
              <a:off x="1157161" y="2934718"/>
              <a:ext cx="2536853" cy="1052889"/>
              <a:chOff x="1157161" y="2934718"/>
              <a:chExt cx="2536853" cy="1052889"/>
            </a:xfrm>
          </p:grpSpPr>
          <p:grpSp>
            <p:nvGrpSpPr>
              <p:cNvPr id="21" name="グループ化 20">
                <a:extLst>
                  <a:ext uri="{FF2B5EF4-FFF2-40B4-BE49-F238E27FC236}">
                    <a16:creationId xmlns:a16="http://schemas.microsoft.com/office/drawing/2014/main" id="{DFD2635A-AFF9-44A4-D680-A93995241B4C}"/>
                  </a:ext>
                </a:extLst>
              </p:cNvPr>
              <p:cNvGrpSpPr/>
              <p:nvPr/>
            </p:nvGrpSpPr>
            <p:grpSpPr>
              <a:xfrm>
                <a:off x="1157161" y="2934718"/>
                <a:ext cx="2536853" cy="344864"/>
                <a:chOff x="1157161" y="2934718"/>
                <a:chExt cx="2536853" cy="344864"/>
              </a:xfrm>
            </p:grpSpPr>
            <p:sp>
              <p:nvSpPr>
                <p:cNvPr id="15" name="テキスト ボックス 14">
                  <a:extLst>
                    <a:ext uri="{FF2B5EF4-FFF2-40B4-BE49-F238E27FC236}">
                      <a16:creationId xmlns:a16="http://schemas.microsoft.com/office/drawing/2014/main" id="{D726222F-E4AB-FE13-18AF-1505962E9B11}"/>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18" name="テキスト ボックス 17">
                  <a:extLst>
                    <a:ext uri="{FF2B5EF4-FFF2-40B4-BE49-F238E27FC236}">
                      <a16:creationId xmlns:a16="http://schemas.microsoft.com/office/drawing/2014/main" id="{5BFFC276-BF06-4A9D-AE78-127E134A8006}"/>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8,500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20" name="直線コネクタ 19">
                  <a:extLst>
                    <a:ext uri="{FF2B5EF4-FFF2-40B4-BE49-F238E27FC236}">
                      <a16:creationId xmlns:a16="http://schemas.microsoft.com/office/drawing/2014/main" id="{5089BA70-32E6-4D81-3E00-B01D2E118C66}"/>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5961DAA9-0A69-E1B9-4DC0-FF7A6CA57F12}"/>
                  </a:ext>
                </a:extLst>
              </p:cNvPr>
              <p:cNvGrpSpPr/>
              <p:nvPr/>
            </p:nvGrpSpPr>
            <p:grpSpPr>
              <a:xfrm>
                <a:off x="1157161" y="3288731"/>
                <a:ext cx="2536853" cy="344864"/>
                <a:chOff x="1157161" y="2934718"/>
                <a:chExt cx="2536853" cy="344864"/>
              </a:xfrm>
            </p:grpSpPr>
            <p:sp>
              <p:nvSpPr>
                <p:cNvPr id="23" name="テキスト ボックス 22">
                  <a:extLst>
                    <a:ext uri="{FF2B5EF4-FFF2-40B4-BE49-F238E27FC236}">
                      <a16:creationId xmlns:a16="http://schemas.microsoft.com/office/drawing/2014/main" id="{A031C13C-55EE-3AC7-9763-CBD4E13EB9D3}"/>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24" name="テキスト ボックス 23">
                  <a:extLst>
                    <a:ext uri="{FF2B5EF4-FFF2-40B4-BE49-F238E27FC236}">
                      <a16:creationId xmlns:a16="http://schemas.microsoft.com/office/drawing/2014/main" id="{E206D8C5-2150-1BF1-D8F0-07A3D212629B}"/>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500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25" name="直線コネクタ 24">
                  <a:extLst>
                    <a:ext uri="{FF2B5EF4-FFF2-40B4-BE49-F238E27FC236}">
                      <a16:creationId xmlns:a16="http://schemas.microsoft.com/office/drawing/2014/main" id="{E5152A3F-62EF-FF87-FC6F-91AE884E93FE}"/>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F8947EE0-D676-050B-87E5-883DBBAA4C57}"/>
                  </a:ext>
                </a:extLst>
              </p:cNvPr>
              <p:cNvGrpSpPr/>
              <p:nvPr/>
            </p:nvGrpSpPr>
            <p:grpSpPr>
              <a:xfrm>
                <a:off x="1157161" y="3642743"/>
                <a:ext cx="2536853" cy="344864"/>
                <a:chOff x="1157161" y="2934718"/>
                <a:chExt cx="2536853" cy="344864"/>
              </a:xfrm>
            </p:grpSpPr>
            <p:sp>
              <p:nvSpPr>
                <p:cNvPr id="31" name="テキスト ボックス 30">
                  <a:extLst>
                    <a:ext uri="{FF2B5EF4-FFF2-40B4-BE49-F238E27FC236}">
                      <a16:creationId xmlns:a16="http://schemas.microsoft.com/office/drawing/2014/main" id="{1380DAC6-7B7E-D82E-56D1-8238FE14B18F}"/>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32" name="テキスト ボックス 31">
                  <a:extLst>
                    <a:ext uri="{FF2B5EF4-FFF2-40B4-BE49-F238E27FC236}">
                      <a16:creationId xmlns:a16="http://schemas.microsoft.com/office/drawing/2014/main" id="{C06C888C-A9F5-2F51-5661-EBD0B21B93D6}"/>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13,700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33" name="直線コネクタ 32">
                  <a:extLst>
                    <a:ext uri="{FF2B5EF4-FFF2-40B4-BE49-F238E27FC236}">
                      <a16:creationId xmlns:a16="http://schemas.microsoft.com/office/drawing/2014/main" id="{6BD9F5E1-5CD6-653B-A83E-B7CA5B6D385C}"/>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7" name="グループ化 36">
            <a:extLst>
              <a:ext uri="{FF2B5EF4-FFF2-40B4-BE49-F238E27FC236}">
                <a16:creationId xmlns:a16="http://schemas.microsoft.com/office/drawing/2014/main" id="{55A5917C-3DE5-47C0-BB74-B2E17A5B5A05}"/>
              </a:ext>
            </a:extLst>
          </p:cNvPr>
          <p:cNvGrpSpPr/>
          <p:nvPr/>
        </p:nvGrpSpPr>
        <p:grpSpPr>
          <a:xfrm>
            <a:off x="1157161" y="4581956"/>
            <a:ext cx="2536853" cy="1378832"/>
            <a:chOff x="1157161" y="2608775"/>
            <a:chExt cx="2536853" cy="1378832"/>
          </a:xfrm>
        </p:grpSpPr>
        <p:sp>
          <p:nvSpPr>
            <p:cNvPr id="38" name="フローチャート: 端子 37">
              <a:extLst>
                <a:ext uri="{FF2B5EF4-FFF2-40B4-BE49-F238E27FC236}">
                  <a16:creationId xmlns:a16="http://schemas.microsoft.com/office/drawing/2014/main" id="{9C44A00F-304D-0C4B-B3BA-C294BEB391CA}"/>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穴水町</a:t>
              </a:r>
            </a:p>
          </p:txBody>
        </p:sp>
        <p:grpSp>
          <p:nvGrpSpPr>
            <p:cNvPr id="39" name="グループ化 38">
              <a:extLst>
                <a:ext uri="{FF2B5EF4-FFF2-40B4-BE49-F238E27FC236}">
                  <a16:creationId xmlns:a16="http://schemas.microsoft.com/office/drawing/2014/main" id="{55D8DC91-AD90-017F-015E-A32F82F4063C}"/>
                </a:ext>
              </a:extLst>
            </p:cNvPr>
            <p:cNvGrpSpPr/>
            <p:nvPr/>
          </p:nvGrpSpPr>
          <p:grpSpPr>
            <a:xfrm>
              <a:off x="1157161" y="2934718"/>
              <a:ext cx="2536853" cy="1052889"/>
              <a:chOff x="1157161" y="2934718"/>
              <a:chExt cx="2536853" cy="1052889"/>
            </a:xfrm>
          </p:grpSpPr>
          <p:grpSp>
            <p:nvGrpSpPr>
              <p:cNvPr id="40" name="グループ化 39">
                <a:extLst>
                  <a:ext uri="{FF2B5EF4-FFF2-40B4-BE49-F238E27FC236}">
                    <a16:creationId xmlns:a16="http://schemas.microsoft.com/office/drawing/2014/main" id="{AB608A48-2D0A-1C3F-D144-CA4871DFE2B1}"/>
                  </a:ext>
                </a:extLst>
              </p:cNvPr>
              <p:cNvGrpSpPr/>
              <p:nvPr/>
            </p:nvGrpSpPr>
            <p:grpSpPr>
              <a:xfrm>
                <a:off x="1157161" y="2934718"/>
                <a:ext cx="2536853" cy="344864"/>
                <a:chOff x="1157161" y="2934718"/>
                <a:chExt cx="2536853" cy="344864"/>
              </a:xfrm>
            </p:grpSpPr>
            <p:sp>
              <p:nvSpPr>
                <p:cNvPr id="49" name="テキスト ボックス 48">
                  <a:extLst>
                    <a:ext uri="{FF2B5EF4-FFF2-40B4-BE49-F238E27FC236}">
                      <a16:creationId xmlns:a16="http://schemas.microsoft.com/office/drawing/2014/main" id="{50258593-D195-2A6F-75EB-BD6B7186CCEF}"/>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50" name="テキスト ボックス 49">
                  <a:extLst>
                    <a:ext uri="{FF2B5EF4-FFF2-40B4-BE49-F238E27FC236}">
                      <a16:creationId xmlns:a16="http://schemas.microsoft.com/office/drawing/2014/main" id="{E6B75D69-C815-CE95-BAFA-6BF559E6BA43}"/>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800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51" name="直線コネクタ 50">
                  <a:extLst>
                    <a:ext uri="{FF2B5EF4-FFF2-40B4-BE49-F238E27FC236}">
                      <a16:creationId xmlns:a16="http://schemas.microsoft.com/office/drawing/2014/main" id="{E9F9F87E-ABCA-FE57-F504-E178A003D6E3}"/>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グループ化 40">
                <a:extLst>
                  <a:ext uri="{FF2B5EF4-FFF2-40B4-BE49-F238E27FC236}">
                    <a16:creationId xmlns:a16="http://schemas.microsoft.com/office/drawing/2014/main" id="{F6378C30-3E74-7B2F-A12B-5EEA70799036}"/>
                  </a:ext>
                </a:extLst>
              </p:cNvPr>
              <p:cNvGrpSpPr/>
              <p:nvPr/>
            </p:nvGrpSpPr>
            <p:grpSpPr>
              <a:xfrm>
                <a:off x="1157161" y="3288731"/>
                <a:ext cx="2536853" cy="344864"/>
                <a:chOff x="1157161" y="2934718"/>
                <a:chExt cx="2536853" cy="344864"/>
              </a:xfrm>
            </p:grpSpPr>
            <p:sp>
              <p:nvSpPr>
                <p:cNvPr id="46" name="テキスト ボックス 45">
                  <a:extLst>
                    <a:ext uri="{FF2B5EF4-FFF2-40B4-BE49-F238E27FC236}">
                      <a16:creationId xmlns:a16="http://schemas.microsoft.com/office/drawing/2014/main" id="{7FDE5D8B-D760-E4E4-1B16-B3B89D175CF7}"/>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47" name="テキスト ボックス 46">
                  <a:extLst>
                    <a:ext uri="{FF2B5EF4-FFF2-40B4-BE49-F238E27FC236}">
                      <a16:creationId xmlns:a16="http://schemas.microsoft.com/office/drawing/2014/main" id="{A6BE4899-237C-D651-6578-2653C4C75BE3}"/>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50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48" name="直線コネクタ 47">
                  <a:extLst>
                    <a:ext uri="{FF2B5EF4-FFF2-40B4-BE49-F238E27FC236}">
                      <a16:creationId xmlns:a16="http://schemas.microsoft.com/office/drawing/2014/main" id="{292E9311-C153-946B-65C8-E1665EC1B357}"/>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グループ化 41">
                <a:extLst>
                  <a:ext uri="{FF2B5EF4-FFF2-40B4-BE49-F238E27FC236}">
                    <a16:creationId xmlns:a16="http://schemas.microsoft.com/office/drawing/2014/main" id="{F165CF5A-DCE2-AB63-7F27-2A17F6744E71}"/>
                  </a:ext>
                </a:extLst>
              </p:cNvPr>
              <p:cNvGrpSpPr/>
              <p:nvPr/>
            </p:nvGrpSpPr>
            <p:grpSpPr>
              <a:xfrm>
                <a:off x="1157161" y="3642743"/>
                <a:ext cx="2536853" cy="344864"/>
                <a:chOff x="1157161" y="2934718"/>
                <a:chExt cx="2536853" cy="344864"/>
              </a:xfrm>
            </p:grpSpPr>
            <p:sp>
              <p:nvSpPr>
                <p:cNvPr id="43" name="テキスト ボックス 42">
                  <a:extLst>
                    <a:ext uri="{FF2B5EF4-FFF2-40B4-BE49-F238E27FC236}">
                      <a16:creationId xmlns:a16="http://schemas.microsoft.com/office/drawing/2014/main" id="{D54345BA-2C0A-642B-D1F3-69F8721EF41F}"/>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44" name="テキスト ボックス 43">
                  <a:extLst>
                    <a:ext uri="{FF2B5EF4-FFF2-40B4-BE49-F238E27FC236}">
                      <a16:creationId xmlns:a16="http://schemas.microsoft.com/office/drawing/2014/main" id="{9EC1A57F-C6F0-4AC2-B87E-3A0090F7AA9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1500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45" name="直線コネクタ 44">
                  <a:extLst>
                    <a:ext uri="{FF2B5EF4-FFF2-40B4-BE49-F238E27FC236}">
                      <a16:creationId xmlns:a16="http://schemas.microsoft.com/office/drawing/2014/main" id="{91C44307-42E0-9313-356F-49755826D94E}"/>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52" name="グループ化 51">
            <a:extLst>
              <a:ext uri="{FF2B5EF4-FFF2-40B4-BE49-F238E27FC236}">
                <a16:creationId xmlns:a16="http://schemas.microsoft.com/office/drawing/2014/main" id="{00C0C05E-570E-B5F4-3F68-6E2AD89A9CB2}"/>
              </a:ext>
            </a:extLst>
          </p:cNvPr>
          <p:cNvGrpSpPr/>
          <p:nvPr/>
        </p:nvGrpSpPr>
        <p:grpSpPr>
          <a:xfrm>
            <a:off x="8427759" y="2608775"/>
            <a:ext cx="2536853" cy="1378832"/>
            <a:chOff x="1157161" y="2608775"/>
            <a:chExt cx="2536853" cy="1378832"/>
          </a:xfrm>
        </p:grpSpPr>
        <p:sp>
          <p:nvSpPr>
            <p:cNvPr id="53" name="フローチャート: 端子 52">
              <a:extLst>
                <a:ext uri="{FF2B5EF4-FFF2-40B4-BE49-F238E27FC236}">
                  <a16:creationId xmlns:a16="http://schemas.microsoft.com/office/drawing/2014/main" id="{71EB0A95-4CA4-4F71-1774-5B839430052A}"/>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珠洲市</a:t>
              </a:r>
            </a:p>
          </p:txBody>
        </p:sp>
        <p:grpSp>
          <p:nvGrpSpPr>
            <p:cNvPr id="54" name="グループ化 53">
              <a:extLst>
                <a:ext uri="{FF2B5EF4-FFF2-40B4-BE49-F238E27FC236}">
                  <a16:creationId xmlns:a16="http://schemas.microsoft.com/office/drawing/2014/main" id="{992C400D-904F-FA56-FBC7-09D30565DBD8}"/>
                </a:ext>
              </a:extLst>
            </p:cNvPr>
            <p:cNvGrpSpPr/>
            <p:nvPr/>
          </p:nvGrpSpPr>
          <p:grpSpPr>
            <a:xfrm>
              <a:off x="1157161" y="2934718"/>
              <a:ext cx="2536853" cy="1052889"/>
              <a:chOff x="1157161" y="2934718"/>
              <a:chExt cx="2536853" cy="1052889"/>
            </a:xfrm>
          </p:grpSpPr>
          <p:grpSp>
            <p:nvGrpSpPr>
              <p:cNvPr id="55" name="グループ化 54">
                <a:extLst>
                  <a:ext uri="{FF2B5EF4-FFF2-40B4-BE49-F238E27FC236}">
                    <a16:creationId xmlns:a16="http://schemas.microsoft.com/office/drawing/2014/main" id="{37C41FE4-8E4F-6EF2-6AD0-9AB092DACB57}"/>
                  </a:ext>
                </a:extLst>
              </p:cNvPr>
              <p:cNvGrpSpPr/>
              <p:nvPr/>
            </p:nvGrpSpPr>
            <p:grpSpPr>
              <a:xfrm>
                <a:off x="1157161" y="2934718"/>
                <a:ext cx="2536853" cy="344864"/>
                <a:chOff x="1157161" y="2934718"/>
                <a:chExt cx="2536853" cy="344864"/>
              </a:xfrm>
            </p:grpSpPr>
            <p:sp>
              <p:nvSpPr>
                <p:cNvPr id="128" name="テキスト ボックス 127">
                  <a:extLst>
                    <a:ext uri="{FF2B5EF4-FFF2-40B4-BE49-F238E27FC236}">
                      <a16:creationId xmlns:a16="http://schemas.microsoft.com/office/drawing/2014/main" id="{38FA4D27-259C-5862-518C-38ABC6A13759}"/>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129" name="テキスト ボックス 128">
                  <a:extLst>
                    <a:ext uri="{FF2B5EF4-FFF2-40B4-BE49-F238E27FC236}">
                      <a16:creationId xmlns:a16="http://schemas.microsoft.com/office/drawing/2014/main" id="{FF7DC405-1108-1EA1-81C1-2B4933ECF982}"/>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11,500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130" name="直線コネクタ 129">
                  <a:extLst>
                    <a:ext uri="{FF2B5EF4-FFF2-40B4-BE49-F238E27FC236}">
                      <a16:creationId xmlns:a16="http://schemas.microsoft.com/office/drawing/2014/main" id="{4A4E5231-E34B-6330-A82F-3277B1414AAB}"/>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7D334A33-5507-4A0A-6FD2-DEFFB327804F}"/>
                  </a:ext>
                </a:extLst>
              </p:cNvPr>
              <p:cNvGrpSpPr/>
              <p:nvPr/>
            </p:nvGrpSpPr>
            <p:grpSpPr>
              <a:xfrm>
                <a:off x="1157161" y="3288731"/>
                <a:ext cx="2536853" cy="344864"/>
                <a:chOff x="1157161" y="2934718"/>
                <a:chExt cx="2536853" cy="344864"/>
              </a:xfrm>
            </p:grpSpPr>
            <p:sp>
              <p:nvSpPr>
                <p:cNvPr id="61" name="テキスト ボックス 60">
                  <a:extLst>
                    <a:ext uri="{FF2B5EF4-FFF2-40B4-BE49-F238E27FC236}">
                      <a16:creationId xmlns:a16="http://schemas.microsoft.com/office/drawing/2014/main" id="{D1FCD798-3965-CC57-E22A-EB0A3E381280}"/>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62" name="テキスト ボックス 61">
                  <a:extLst>
                    <a:ext uri="{FF2B5EF4-FFF2-40B4-BE49-F238E27FC236}">
                      <a16:creationId xmlns:a16="http://schemas.microsoft.com/office/drawing/2014/main" id="{076DBC81-22F4-4ECE-1243-582F213FBEA5}"/>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660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63" name="直線コネクタ 62">
                  <a:extLst>
                    <a:ext uri="{FF2B5EF4-FFF2-40B4-BE49-F238E27FC236}">
                      <a16:creationId xmlns:a16="http://schemas.microsoft.com/office/drawing/2014/main" id="{51AA3B58-A547-45BC-D34D-905905257816}"/>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B4B823B4-6FDC-44F5-E7DF-5ED71A0090BC}"/>
                  </a:ext>
                </a:extLst>
              </p:cNvPr>
              <p:cNvGrpSpPr/>
              <p:nvPr/>
            </p:nvGrpSpPr>
            <p:grpSpPr>
              <a:xfrm>
                <a:off x="1157161" y="3642743"/>
                <a:ext cx="2536853" cy="344864"/>
                <a:chOff x="1157161" y="2934718"/>
                <a:chExt cx="2536853" cy="344864"/>
              </a:xfrm>
            </p:grpSpPr>
            <p:sp>
              <p:nvSpPr>
                <p:cNvPr id="58" name="テキスト ボックス 57">
                  <a:extLst>
                    <a:ext uri="{FF2B5EF4-FFF2-40B4-BE49-F238E27FC236}">
                      <a16:creationId xmlns:a16="http://schemas.microsoft.com/office/drawing/2014/main" id="{1FCA294B-0B90-C106-FB2E-34DA43AEFA6B}"/>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59" name="テキスト ボックス 58">
                  <a:extLst>
                    <a:ext uri="{FF2B5EF4-FFF2-40B4-BE49-F238E27FC236}">
                      <a16:creationId xmlns:a16="http://schemas.microsoft.com/office/drawing/2014/main" id="{4637EE1B-7146-CA42-D5FF-EB12D2DD4943}"/>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8,000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60" name="直線コネクタ 59">
                  <a:extLst>
                    <a:ext uri="{FF2B5EF4-FFF2-40B4-BE49-F238E27FC236}">
                      <a16:creationId xmlns:a16="http://schemas.microsoft.com/office/drawing/2014/main" id="{456B0DFF-93EA-CA86-BBDA-736960DA0359}"/>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31" name="グループ化 130">
            <a:extLst>
              <a:ext uri="{FF2B5EF4-FFF2-40B4-BE49-F238E27FC236}">
                <a16:creationId xmlns:a16="http://schemas.microsoft.com/office/drawing/2014/main" id="{C2782FE7-EA4D-02A9-87A8-F253805DE928}"/>
              </a:ext>
            </a:extLst>
          </p:cNvPr>
          <p:cNvGrpSpPr/>
          <p:nvPr/>
        </p:nvGrpSpPr>
        <p:grpSpPr>
          <a:xfrm>
            <a:off x="8427759" y="4581956"/>
            <a:ext cx="2536853" cy="1378832"/>
            <a:chOff x="1157161" y="2608775"/>
            <a:chExt cx="2536853" cy="1378832"/>
          </a:xfrm>
        </p:grpSpPr>
        <p:sp>
          <p:nvSpPr>
            <p:cNvPr id="132" name="フローチャート: 端子 131">
              <a:extLst>
                <a:ext uri="{FF2B5EF4-FFF2-40B4-BE49-F238E27FC236}">
                  <a16:creationId xmlns:a16="http://schemas.microsoft.com/office/drawing/2014/main" id="{C902C8A1-4D22-C198-950A-A4B40A799D9D}"/>
                </a:ext>
              </a:extLst>
            </p:cNvPr>
            <p:cNvSpPr/>
            <p:nvPr/>
          </p:nvSpPr>
          <p:spPr>
            <a:xfrm>
              <a:off x="1250219" y="2608775"/>
              <a:ext cx="934631" cy="275129"/>
            </a:xfrm>
            <a:prstGeom prst="flowChartTermina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500" b="1">
                  <a:latin typeface="Noto Sans JP SemiBold" panose="020B0200000000000000" pitchFamily="34" charset="-128"/>
                  <a:ea typeface="Noto Sans JP SemiBold" panose="020B0200000000000000" pitchFamily="34" charset="-128"/>
                </a:rPr>
                <a:t>能登町</a:t>
              </a:r>
            </a:p>
          </p:txBody>
        </p:sp>
        <p:grpSp>
          <p:nvGrpSpPr>
            <p:cNvPr id="133" name="グループ化 132">
              <a:extLst>
                <a:ext uri="{FF2B5EF4-FFF2-40B4-BE49-F238E27FC236}">
                  <a16:creationId xmlns:a16="http://schemas.microsoft.com/office/drawing/2014/main" id="{31896267-1D7C-E72F-9361-9CFBFE518FAB}"/>
                </a:ext>
              </a:extLst>
            </p:cNvPr>
            <p:cNvGrpSpPr/>
            <p:nvPr/>
          </p:nvGrpSpPr>
          <p:grpSpPr>
            <a:xfrm>
              <a:off x="1157161" y="2934718"/>
              <a:ext cx="2536853" cy="1052889"/>
              <a:chOff x="1157161" y="2934718"/>
              <a:chExt cx="2536853" cy="1052889"/>
            </a:xfrm>
          </p:grpSpPr>
          <p:grpSp>
            <p:nvGrpSpPr>
              <p:cNvPr id="134" name="グループ化 133">
                <a:extLst>
                  <a:ext uri="{FF2B5EF4-FFF2-40B4-BE49-F238E27FC236}">
                    <a16:creationId xmlns:a16="http://schemas.microsoft.com/office/drawing/2014/main" id="{84303B22-E234-17BB-F599-6E69CC304511}"/>
                  </a:ext>
                </a:extLst>
              </p:cNvPr>
              <p:cNvGrpSpPr/>
              <p:nvPr/>
            </p:nvGrpSpPr>
            <p:grpSpPr>
              <a:xfrm>
                <a:off x="1157161" y="2934718"/>
                <a:ext cx="2536853" cy="344864"/>
                <a:chOff x="1157161" y="2934718"/>
                <a:chExt cx="2536853" cy="344864"/>
              </a:xfrm>
            </p:grpSpPr>
            <p:sp>
              <p:nvSpPr>
                <p:cNvPr id="143" name="テキスト ボックス 142">
                  <a:extLst>
                    <a:ext uri="{FF2B5EF4-FFF2-40B4-BE49-F238E27FC236}">
                      <a16:creationId xmlns:a16="http://schemas.microsoft.com/office/drawing/2014/main" id="{F74E8413-A58F-DDA3-BBF1-82EB02642981}"/>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全壊・全焼</a:t>
                  </a:r>
                </a:p>
              </p:txBody>
            </p:sp>
            <p:sp>
              <p:nvSpPr>
                <p:cNvPr id="144" name="テキスト ボックス 143">
                  <a:extLst>
                    <a:ext uri="{FF2B5EF4-FFF2-40B4-BE49-F238E27FC236}">
                      <a16:creationId xmlns:a16="http://schemas.microsoft.com/office/drawing/2014/main" id="{1377A935-4163-CFA1-E0E0-11BEBEA25F4A}"/>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4,200</a:t>
                  </a:r>
                  <a:r>
                    <a:rPr kumimoji="1" lang="ja-JP" altLang="en-US" sz="1500" b="1">
                      <a:solidFill>
                        <a:schemeClr val="tx1"/>
                      </a:solidFill>
                      <a:latin typeface="Noto Sans JP SemiBold" panose="020B0200000000000000" pitchFamily="34" charset="-128"/>
                      <a:ea typeface="Noto Sans JP SemiBold" panose="020B0200000000000000" pitchFamily="34" charset="-128"/>
                    </a:rPr>
                    <a:t>棟</a:t>
                  </a:r>
                </a:p>
              </p:txBody>
            </p:sp>
            <p:cxnSp>
              <p:nvCxnSpPr>
                <p:cNvPr id="145" name="直線コネクタ 144">
                  <a:extLst>
                    <a:ext uri="{FF2B5EF4-FFF2-40B4-BE49-F238E27FC236}">
                      <a16:creationId xmlns:a16="http://schemas.microsoft.com/office/drawing/2014/main" id="{1584CEAD-1384-118A-E36C-D66FC8E0AD61}"/>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グループ化 134">
                <a:extLst>
                  <a:ext uri="{FF2B5EF4-FFF2-40B4-BE49-F238E27FC236}">
                    <a16:creationId xmlns:a16="http://schemas.microsoft.com/office/drawing/2014/main" id="{24FCB980-5E33-A1FC-2842-DA6F4B912160}"/>
                  </a:ext>
                </a:extLst>
              </p:cNvPr>
              <p:cNvGrpSpPr/>
              <p:nvPr/>
            </p:nvGrpSpPr>
            <p:grpSpPr>
              <a:xfrm>
                <a:off x="1157161" y="3288731"/>
                <a:ext cx="2536853" cy="344864"/>
                <a:chOff x="1157161" y="2934718"/>
                <a:chExt cx="2536853" cy="344864"/>
              </a:xfrm>
            </p:grpSpPr>
            <p:sp>
              <p:nvSpPr>
                <p:cNvPr id="140" name="テキスト ボックス 139">
                  <a:extLst>
                    <a:ext uri="{FF2B5EF4-FFF2-40B4-BE49-F238E27FC236}">
                      <a16:creationId xmlns:a16="http://schemas.microsoft.com/office/drawing/2014/main" id="{9656DD4A-7B30-A023-491F-8BA6F14EC681}"/>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死　者</a:t>
                  </a:r>
                </a:p>
              </p:txBody>
            </p:sp>
            <p:sp>
              <p:nvSpPr>
                <p:cNvPr id="141" name="テキスト ボックス 140">
                  <a:extLst>
                    <a:ext uri="{FF2B5EF4-FFF2-40B4-BE49-F238E27FC236}">
                      <a16:creationId xmlns:a16="http://schemas.microsoft.com/office/drawing/2014/main" id="{02611E67-636A-69DF-9BDB-BD251B7B1A80}"/>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240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42" name="直線コネクタ 141">
                  <a:extLst>
                    <a:ext uri="{FF2B5EF4-FFF2-40B4-BE49-F238E27FC236}">
                      <a16:creationId xmlns:a16="http://schemas.microsoft.com/office/drawing/2014/main" id="{5D45F326-4E9D-B884-3B17-5947A196A545}"/>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 name="グループ化 135">
                <a:extLst>
                  <a:ext uri="{FF2B5EF4-FFF2-40B4-BE49-F238E27FC236}">
                    <a16:creationId xmlns:a16="http://schemas.microsoft.com/office/drawing/2014/main" id="{96290536-4381-9F98-E256-F206E45555FE}"/>
                  </a:ext>
                </a:extLst>
              </p:cNvPr>
              <p:cNvGrpSpPr/>
              <p:nvPr/>
            </p:nvGrpSpPr>
            <p:grpSpPr>
              <a:xfrm>
                <a:off x="1157161" y="3642743"/>
                <a:ext cx="2536853" cy="344864"/>
                <a:chOff x="1157161" y="2934718"/>
                <a:chExt cx="2536853" cy="344864"/>
              </a:xfrm>
            </p:grpSpPr>
            <p:sp>
              <p:nvSpPr>
                <p:cNvPr id="137" name="テキスト ボックス 136">
                  <a:extLst>
                    <a:ext uri="{FF2B5EF4-FFF2-40B4-BE49-F238E27FC236}">
                      <a16:creationId xmlns:a16="http://schemas.microsoft.com/office/drawing/2014/main" id="{9DB53F29-8B4B-2D9C-3A4B-93C57901D80A}"/>
                    </a:ext>
                  </a:extLst>
                </p:cNvPr>
                <p:cNvSpPr txBox="1"/>
                <p:nvPr/>
              </p:nvSpPr>
              <p:spPr>
                <a:xfrm>
                  <a:off x="1157161" y="2934718"/>
                  <a:ext cx="1193576" cy="328680"/>
                </a:xfrm>
                <a:prstGeom prst="rect">
                  <a:avLst/>
                </a:prstGeom>
                <a:noFill/>
              </p:spPr>
              <p:txBody>
                <a:bodyPr wrap="square" rtlCol="0">
                  <a:spAutoFit/>
                </a:bodyPr>
                <a:lstStyle/>
                <a:p>
                  <a:pPr algn="ct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避 難 者</a:t>
                  </a:r>
                </a:p>
              </p:txBody>
            </p:sp>
            <p:sp>
              <p:nvSpPr>
                <p:cNvPr id="138" name="テキスト ボックス 137">
                  <a:extLst>
                    <a:ext uri="{FF2B5EF4-FFF2-40B4-BE49-F238E27FC236}">
                      <a16:creationId xmlns:a16="http://schemas.microsoft.com/office/drawing/2014/main" id="{31FBB3A1-1E12-4B59-184E-3B31BAE7FDED}"/>
                    </a:ext>
                  </a:extLst>
                </p:cNvPr>
                <p:cNvSpPr txBox="1"/>
                <p:nvPr/>
              </p:nvSpPr>
              <p:spPr>
                <a:xfrm>
                  <a:off x="2435702" y="2934718"/>
                  <a:ext cx="1193576" cy="328680"/>
                </a:xfrm>
                <a:prstGeom prst="rect">
                  <a:avLst/>
                </a:prstGeom>
                <a:noFill/>
              </p:spPr>
              <p:txBody>
                <a:bodyPr wrap="square" rtlCol="0">
                  <a:spAutoFit/>
                </a:bodyPr>
                <a:lstStyle/>
                <a:p>
                  <a:pPr>
                    <a:lnSpc>
                      <a:spcPct val="110000"/>
                    </a:lnSpc>
                  </a:pPr>
                  <a:r>
                    <a:rPr kumimoji="1" lang="ja-JP" altLang="en-US" sz="1500" b="1">
                      <a:solidFill>
                        <a:schemeClr val="tx1"/>
                      </a:solidFill>
                      <a:latin typeface="Noto Sans JP SemiBold" panose="020B0200000000000000" pitchFamily="34" charset="-128"/>
                      <a:ea typeface="Noto Sans JP SemiBold" panose="020B0200000000000000" pitchFamily="34" charset="-128"/>
                    </a:rPr>
                    <a:t>約</a:t>
                  </a:r>
                  <a:r>
                    <a:rPr kumimoji="1" lang="en-US" altLang="ja-JP" sz="1500" b="1" dirty="0">
                      <a:solidFill>
                        <a:schemeClr val="tx1"/>
                      </a:solidFill>
                      <a:latin typeface="Noto Sans JP SemiBold" panose="020B0200000000000000" pitchFamily="34" charset="-128"/>
                      <a:ea typeface="Noto Sans JP SemiBold" panose="020B0200000000000000" pitchFamily="34" charset="-128"/>
                    </a:rPr>
                    <a:t>5,800</a:t>
                  </a:r>
                  <a:r>
                    <a:rPr kumimoji="1" lang="ja-JP" altLang="en-US" sz="1500" b="1">
                      <a:solidFill>
                        <a:schemeClr val="tx1"/>
                      </a:solidFill>
                      <a:latin typeface="Noto Sans JP SemiBold" panose="020B0200000000000000" pitchFamily="34" charset="-128"/>
                      <a:ea typeface="Noto Sans JP SemiBold" panose="020B0200000000000000" pitchFamily="34" charset="-128"/>
                    </a:rPr>
                    <a:t>人</a:t>
                  </a:r>
                </a:p>
              </p:txBody>
            </p:sp>
            <p:cxnSp>
              <p:nvCxnSpPr>
                <p:cNvPr id="139" name="直線コネクタ 138">
                  <a:extLst>
                    <a:ext uri="{FF2B5EF4-FFF2-40B4-BE49-F238E27FC236}">
                      <a16:creationId xmlns:a16="http://schemas.microsoft.com/office/drawing/2014/main" id="{B037359F-4A2A-A002-47A4-9D656B9130C4}"/>
                    </a:ext>
                  </a:extLst>
                </p:cNvPr>
                <p:cNvCxnSpPr/>
                <p:nvPr/>
              </p:nvCxnSpPr>
              <p:spPr>
                <a:xfrm flipH="1">
                  <a:off x="1278542" y="3279582"/>
                  <a:ext cx="24154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147" name="図 146" descr="マップ&#10;&#10;AI 生成コンテンツは誤りを含む可能性があります。">
            <a:extLst>
              <a:ext uri="{FF2B5EF4-FFF2-40B4-BE49-F238E27FC236}">
                <a16:creationId xmlns:a16="http://schemas.microsoft.com/office/drawing/2014/main" id="{F73F5965-BA53-C7D5-86C0-2BEE4D59C04B}"/>
              </a:ext>
            </a:extLst>
          </p:cNvPr>
          <p:cNvPicPr>
            <a:picLocks noChangeAspect="1"/>
          </p:cNvPicPr>
          <p:nvPr/>
        </p:nvPicPr>
        <p:blipFill>
          <a:blip r:embed="rId5"/>
          <a:stretch>
            <a:fillRect/>
          </a:stretch>
        </p:blipFill>
        <p:spPr>
          <a:xfrm>
            <a:off x="3917950" y="2286452"/>
            <a:ext cx="4356100" cy="3937000"/>
          </a:xfrm>
          <a:prstGeom prst="rect">
            <a:avLst/>
          </a:prstGeom>
        </p:spPr>
      </p:pic>
    </p:spTree>
  </p:cSld>
  <p:clrMapOvr>
    <a:masterClrMapping/>
  </p:clrMapOvr>
</p:sld>
</file>

<file path=ppt/theme/theme1.xml><?xml version="1.0" encoding="utf-8"?>
<a:theme xmlns:a="http://schemas.openxmlformats.org/drawingml/2006/main" name="デザインの設定">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0d52072-4a5b-4c80-ad5f-362fa31892c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F59CB17D35FE18439AD3671EFB27F19F" ma:contentTypeVersion="10" ma:contentTypeDescription="新しいドキュメントを作成します。" ma:contentTypeScope="" ma:versionID="858348394c4cdba966b56c2f71a33612">
  <xsd:schema xmlns:xsd="http://www.w3.org/2001/XMLSchema" xmlns:xs="http://www.w3.org/2001/XMLSchema" xmlns:p="http://schemas.microsoft.com/office/2006/metadata/properties" xmlns:ns2="c0d52072-4a5b-4c80-ad5f-362fa31892cc" targetNamespace="http://schemas.microsoft.com/office/2006/metadata/properties" ma:root="true" ma:fieldsID="41f88ac6d6a75e90fb312b4ec5272baa" ns2:_="">
    <xsd:import namespace="c0d52072-4a5b-4c80-ad5f-362fa31892cc"/>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d52072-4a5b-4c80-ad5f-362fa31892c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e801979b-106c-4c7b-aeaf-b398830646b5"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7849BC-0A34-4F5C-935B-41281067AA85}">
  <ds:schemaRefs>
    <ds:schemaRef ds:uri="http://schemas.microsoft.com/sharepoint/v3/contenttype/forms"/>
  </ds:schemaRefs>
</ds:datastoreItem>
</file>

<file path=customXml/itemProps2.xml><?xml version="1.0" encoding="utf-8"?>
<ds:datastoreItem xmlns:ds="http://schemas.openxmlformats.org/officeDocument/2006/customXml" ds:itemID="{1D89BA7D-2216-4920-B06C-9F4B01709032}">
  <ds:schemaRefs>
    <ds:schemaRef ds:uri="http://purl.org/dc/elements/1.1/"/>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c0d52072-4a5b-4c80-ad5f-362fa31892c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28BBBB55-66C9-4022-8088-E19463814F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d52072-4a5b-4c80-ad5f-362fa31892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4470</TotalTime>
  <Words>8866</Words>
  <Application>Microsoft Office PowerPoint</Application>
  <PresentationFormat>ワイド画面</PresentationFormat>
  <Paragraphs>891</Paragraphs>
  <Slides>31</Slides>
  <Notes>31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31</vt:i4>
      </vt:variant>
    </vt:vector>
  </HeadingPairs>
  <TitlesOfParts>
    <vt:vector size="39" baseType="lpstr">
      <vt:lpstr>MS PGothic</vt:lpstr>
      <vt:lpstr>ＭＳ ゴシック</vt:lpstr>
      <vt:lpstr>ＭＳ 明朝</vt:lpstr>
      <vt:lpstr>Noto Sans JP</vt:lpstr>
      <vt:lpstr>Noto Sans JP Medium</vt:lpstr>
      <vt:lpstr>Noto Sans JP SemiBold</vt:lpstr>
      <vt:lpstr>Arial</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笹本 幸治</dc:creator>
  <cp:lastModifiedBy>今村　祥吾</cp:lastModifiedBy>
  <cp:revision>161</cp:revision>
  <cp:lastPrinted>2025-12-17T05:17:29Z</cp:lastPrinted>
  <dcterms:created xsi:type="dcterms:W3CDTF">2023-04-05T03:10:24Z</dcterms:created>
  <dcterms:modified xsi:type="dcterms:W3CDTF">2025-12-17T05:17:39Z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0x010100F59CB17D35FE18439AD3671EFB27F19F</vt:lpwstr>
  </property>
</Properties>
</file>